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7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8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9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0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1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12.xml" ContentType="application/vnd.openxmlformats-officedocument.theme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theme/theme13.xml" ContentType="application/vnd.openxmlformats-officedocument.theme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94" r:id="rId2"/>
    <p:sldMasterId id="2147483711" r:id="rId3"/>
    <p:sldMasterId id="2147483728" r:id="rId4"/>
    <p:sldMasterId id="2147483745" r:id="rId5"/>
    <p:sldMasterId id="2147483762" r:id="rId6"/>
    <p:sldMasterId id="2147483779" r:id="rId7"/>
    <p:sldMasterId id="2147483796" r:id="rId8"/>
    <p:sldMasterId id="2147483813" r:id="rId9"/>
    <p:sldMasterId id="2147483830" r:id="rId10"/>
    <p:sldMasterId id="2147483847" r:id="rId11"/>
    <p:sldMasterId id="2147483915" r:id="rId12"/>
    <p:sldMasterId id="2147483949" r:id="rId13"/>
    <p:sldMasterId id="2147484017" r:id="rId14"/>
  </p:sldMasterIdLst>
  <p:notesMasterIdLst>
    <p:notesMasterId r:id="rId67"/>
  </p:notesMasterIdLst>
  <p:handoutMasterIdLst>
    <p:handoutMasterId r:id="rId68"/>
  </p:handoutMasterIdLst>
  <p:sldIdLst>
    <p:sldId id="260" r:id="rId15"/>
    <p:sldId id="311" r:id="rId16"/>
    <p:sldId id="261" r:id="rId17"/>
    <p:sldId id="263" r:id="rId18"/>
    <p:sldId id="264" r:id="rId19"/>
    <p:sldId id="265" r:id="rId20"/>
    <p:sldId id="309" r:id="rId21"/>
    <p:sldId id="267" r:id="rId22"/>
    <p:sldId id="270" r:id="rId23"/>
    <p:sldId id="272" r:id="rId24"/>
    <p:sldId id="274" r:id="rId25"/>
    <p:sldId id="275" r:id="rId26"/>
    <p:sldId id="307" r:id="rId27"/>
    <p:sldId id="283" r:id="rId28"/>
    <p:sldId id="296" r:id="rId29"/>
    <p:sldId id="313" r:id="rId30"/>
    <p:sldId id="312" r:id="rId31"/>
    <p:sldId id="314" r:id="rId32"/>
    <p:sldId id="268" r:id="rId33"/>
    <p:sldId id="301" r:id="rId34"/>
    <p:sldId id="304" r:id="rId35"/>
    <p:sldId id="315" r:id="rId36"/>
    <p:sldId id="318" r:id="rId37"/>
    <p:sldId id="326" r:id="rId38"/>
    <p:sldId id="317" r:id="rId39"/>
    <p:sldId id="321" r:id="rId40"/>
    <p:sldId id="259" r:id="rId41"/>
    <p:sldId id="258" r:id="rId42"/>
    <p:sldId id="328" r:id="rId43"/>
    <p:sldId id="329" r:id="rId44"/>
    <p:sldId id="273" r:id="rId45"/>
    <p:sldId id="262" r:id="rId46"/>
    <p:sldId id="330" r:id="rId47"/>
    <p:sldId id="331" r:id="rId48"/>
    <p:sldId id="332" r:id="rId49"/>
    <p:sldId id="333" r:id="rId50"/>
    <p:sldId id="334" r:id="rId51"/>
    <p:sldId id="276" r:id="rId52"/>
    <p:sldId id="277" r:id="rId53"/>
    <p:sldId id="282" r:id="rId54"/>
    <p:sldId id="281" r:id="rId55"/>
    <p:sldId id="278" r:id="rId56"/>
    <p:sldId id="266" r:id="rId57"/>
    <p:sldId id="335" r:id="rId58"/>
    <p:sldId id="336" r:id="rId59"/>
    <p:sldId id="269" r:id="rId60"/>
    <p:sldId id="280" r:id="rId61"/>
    <p:sldId id="279" r:id="rId62"/>
    <p:sldId id="815" r:id="rId63"/>
    <p:sldId id="816" r:id="rId64"/>
    <p:sldId id="817" r:id="rId65"/>
    <p:sldId id="325" r:id="rId6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63" Type="http://schemas.openxmlformats.org/officeDocument/2006/relationships/slide" Target="slides/slide49.xml"/><Relationship Id="rId68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66" Type="http://schemas.openxmlformats.org/officeDocument/2006/relationships/slide" Target="slides/slide5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61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slide" Target="slides/slide5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slide" Target="slides/slide50.xml"/><Relationship Id="rId69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slide" Target="slides/slide48.xml"/><Relationship Id="rId7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0E7F93-1516-4AF4-9B1D-E57336F43BC4}" type="doc">
      <dgm:prSet loTypeId="urn:microsoft.com/office/officeart/2005/8/layout/hProcess9" loCatId="process" qsTypeId="urn:microsoft.com/office/officeart/2005/8/quickstyle/simple2" qsCatId="simple" csTypeId="urn:microsoft.com/office/officeart/2005/8/colors/accent6_2" csCatId="accent6" phldr="1"/>
      <dgm:spPr/>
    </dgm:pt>
    <dgm:pt modelId="{DBEFA169-D8D6-4012-B632-C44A554CADA9}">
      <dgm:prSet phldrT="[文字]" custT="1"/>
      <dgm:spPr>
        <a:solidFill>
          <a:srgbClr val="002060"/>
        </a:solidFill>
      </dgm:spPr>
      <dgm:t>
        <a:bodyPr/>
        <a:lstStyle/>
        <a:p>
          <a:pPr marL="0" lvl="0" algn="ctr" defTabSz="889000">
            <a:lnSpc>
              <a:spcPts val="2400"/>
            </a:lnSpc>
            <a:spcBef>
              <a:spcPct val="0"/>
            </a:spcBef>
            <a:spcAft>
              <a:spcPts val="240"/>
            </a:spcAft>
            <a:buNone/>
          </a:pPr>
          <a:r>
            <a:rPr lang="zh-TW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第二次</a:t>
          </a:r>
          <a:endParaRPr lang="en-US" altLang="zh-TW" sz="2000" b="1" kern="1200" dirty="0">
            <a:solidFill>
              <a:srgbClr val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  <a:p>
          <a:pPr marL="0" lvl="0" algn="ctr" defTabSz="889000">
            <a:lnSpc>
              <a:spcPts val="2400"/>
            </a:lnSpc>
            <a:spcBef>
              <a:spcPct val="0"/>
            </a:spcBef>
            <a:spcAft>
              <a:spcPts val="240"/>
            </a:spcAft>
            <a:buNone/>
          </a:pPr>
          <a:r>
            <a:rPr lang="zh-TW" altLang="zh-TW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模擬</a:t>
          </a:r>
          <a:endParaRPr lang="en-US" altLang="zh-TW" sz="2000" b="1" kern="1200" dirty="0">
            <a:solidFill>
              <a:srgbClr val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  <a:p>
          <a:pPr marL="0" lvl="0" algn="ctr" defTabSz="889000">
            <a:lnSpc>
              <a:spcPts val="2400"/>
            </a:lnSpc>
            <a:spcBef>
              <a:spcPct val="0"/>
            </a:spcBef>
            <a:spcAft>
              <a:spcPts val="240"/>
            </a:spcAft>
            <a:buNone/>
          </a:pPr>
          <a:r>
            <a:rPr lang="zh-TW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志願選填</a:t>
          </a:r>
          <a:endParaRPr lang="zh-TW" altLang="en-US" sz="2000" b="1" kern="1200" dirty="0">
            <a:solidFill>
              <a:srgbClr val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F8066BDC-1DE3-417E-AEB4-13671F3FC976}" type="parTrans" cxnId="{4E0D990B-97A5-4FC6-97D7-79A212CC696C}">
      <dgm:prSet/>
      <dgm:spPr/>
      <dgm:t>
        <a:bodyPr/>
        <a:lstStyle/>
        <a:p>
          <a:endParaRPr lang="zh-TW" altLang="en-US"/>
        </a:p>
      </dgm:t>
    </dgm:pt>
    <dgm:pt modelId="{390CE187-FBEF-4435-BB4E-5BE59059C5DA}" type="sibTrans" cxnId="{4E0D990B-97A5-4FC6-97D7-79A212CC696C}">
      <dgm:prSet/>
      <dgm:spPr/>
      <dgm:t>
        <a:bodyPr/>
        <a:lstStyle/>
        <a:p>
          <a:endParaRPr lang="zh-TW" altLang="en-US"/>
        </a:p>
      </dgm:t>
    </dgm:pt>
    <dgm:pt modelId="{18D2F270-F349-4D57-BAD5-F3815F53CCD4}">
      <dgm:prSet phldrT="[文字]" custT="1"/>
      <dgm:spPr>
        <a:solidFill>
          <a:srgbClr val="002060"/>
        </a:solidFill>
      </dgm:spPr>
      <dgm:t>
        <a:bodyPr/>
        <a:lstStyle/>
        <a:p>
          <a:pPr marL="0" lvl="0" algn="ctr" defTabSz="889000">
            <a:lnSpc>
              <a:spcPts val="2400"/>
            </a:lnSpc>
            <a:spcBef>
              <a:spcPct val="0"/>
            </a:spcBef>
            <a:spcAft>
              <a:spcPts val="240"/>
            </a:spcAft>
            <a:buNone/>
          </a:pPr>
          <a:r>
            <a:rPr lang="zh-TW" altLang="en-US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正式      志願      選填</a:t>
          </a:r>
        </a:p>
      </dgm:t>
    </dgm:pt>
    <dgm:pt modelId="{763D713F-F3B6-4831-A5F7-BBDB3FFC1A7F}" type="parTrans" cxnId="{2295C69C-4F21-474C-B7D4-91867FA4DB8D}">
      <dgm:prSet/>
      <dgm:spPr/>
      <dgm:t>
        <a:bodyPr/>
        <a:lstStyle/>
        <a:p>
          <a:endParaRPr lang="zh-TW" altLang="en-US"/>
        </a:p>
      </dgm:t>
    </dgm:pt>
    <dgm:pt modelId="{5FCBF423-9E56-4598-8558-D803D547C407}" type="sibTrans" cxnId="{2295C69C-4F21-474C-B7D4-91867FA4DB8D}">
      <dgm:prSet/>
      <dgm:spPr/>
      <dgm:t>
        <a:bodyPr/>
        <a:lstStyle/>
        <a:p>
          <a:endParaRPr lang="zh-TW" altLang="en-US"/>
        </a:p>
      </dgm:t>
    </dgm:pt>
    <dgm:pt modelId="{6FCC4BC2-656D-464B-9FA4-032CE6D4E35D}">
      <dgm:prSet phldrT="[文字]" custT="1"/>
      <dgm:spPr>
        <a:solidFill>
          <a:srgbClr val="002060"/>
        </a:solidFill>
      </dgm:spPr>
      <dgm:t>
        <a:bodyPr/>
        <a:lstStyle/>
        <a:p>
          <a:pPr marL="0" lvl="0" algn="ctr" defTabSz="889000">
            <a:lnSpc>
              <a:spcPts val="2400"/>
            </a:lnSpc>
            <a:spcBef>
              <a:spcPct val="0"/>
            </a:spcBef>
            <a:spcAft>
              <a:spcPts val="240"/>
            </a:spcAft>
            <a:buNone/>
          </a:pPr>
          <a:r>
            <a:rPr lang="zh-TW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第二次</a:t>
          </a:r>
          <a:endParaRPr lang="en-US" altLang="zh-TW" sz="2000" b="1" kern="1200" dirty="0">
            <a:solidFill>
              <a:srgbClr val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  <a:p>
          <a:pPr marL="0" lvl="0" algn="ctr" defTabSz="889000">
            <a:lnSpc>
              <a:spcPts val="2400"/>
            </a:lnSpc>
            <a:spcBef>
              <a:spcPct val="0"/>
            </a:spcBef>
            <a:spcAft>
              <a:spcPts val="240"/>
            </a:spcAft>
            <a:buNone/>
          </a:pPr>
          <a:r>
            <a:rPr lang="zh-TW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適性</a:t>
          </a:r>
          <a:r>
            <a:rPr lang="en-US" altLang="zh-TW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  </a:t>
          </a:r>
          <a:r>
            <a:rPr lang="zh-TW" altLang="en-US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     </a:t>
          </a:r>
          <a:r>
            <a:rPr lang="zh-TW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輔導</a:t>
          </a:r>
          <a:endParaRPr lang="zh-TW" altLang="en-US" sz="2000" b="1" kern="1200" dirty="0">
            <a:solidFill>
              <a:srgbClr val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63116700-6BB0-4A9A-AE8F-7666D71FBBD8}" type="parTrans" cxnId="{261738E5-C3EE-44AE-A4E4-310C0592C01B}">
      <dgm:prSet/>
      <dgm:spPr/>
      <dgm:t>
        <a:bodyPr/>
        <a:lstStyle/>
        <a:p>
          <a:endParaRPr lang="zh-TW" altLang="en-US"/>
        </a:p>
      </dgm:t>
    </dgm:pt>
    <dgm:pt modelId="{C3BC9AFD-36F9-4E6D-9302-8BDBDD9E57D9}" type="sibTrans" cxnId="{261738E5-C3EE-44AE-A4E4-310C0592C01B}">
      <dgm:prSet/>
      <dgm:spPr/>
      <dgm:t>
        <a:bodyPr/>
        <a:lstStyle/>
        <a:p>
          <a:endParaRPr lang="zh-TW" altLang="en-US"/>
        </a:p>
      </dgm:t>
    </dgm:pt>
    <dgm:pt modelId="{4F8CBC1B-332B-4028-A485-C58D64F93EA2}">
      <dgm:prSet custT="1"/>
      <dgm:spPr>
        <a:solidFill>
          <a:srgbClr val="002060"/>
        </a:solidFill>
      </dgm:spPr>
      <dgm:t>
        <a:bodyPr/>
        <a:lstStyle/>
        <a:p>
          <a:pPr>
            <a:lnSpc>
              <a:spcPts val="2400"/>
            </a:lnSpc>
            <a:spcAft>
              <a:spcPts val="240"/>
            </a:spcAft>
          </a:pPr>
          <a:r>
            <a:rPr lang="zh-TW" altLang="en-US" sz="2000" b="1" dirty="0">
              <a:latin typeface="微軟正黑體" pitchFamily="34" charset="-120"/>
              <a:ea typeface="微軟正黑體" pitchFamily="34" charset="-120"/>
            </a:rPr>
            <a:t>準備       階段</a:t>
          </a:r>
          <a:endParaRPr lang="en-US" altLang="zh-TW" sz="2000" b="1" dirty="0">
            <a:latin typeface="微軟正黑體" pitchFamily="34" charset="-120"/>
            <a:ea typeface="微軟正黑體" pitchFamily="34" charset="-120"/>
          </a:endParaRPr>
        </a:p>
        <a:p>
          <a:pPr>
            <a:lnSpc>
              <a:spcPts val="2400"/>
            </a:lnSpc>
            <a:spcAft>
              <a:spcPts val="240"/>
            </a:spcAft>
          </a:pPr>
          <a:r>
            <a:rPr lang="en-US" altLang="zh-TW" sz="2000" b="1" dirty="0"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2000" b="1" dirty="0">
              <a:latin typeface="微軟正黑體" pitchFamily="34" charset="-120"/>
              <a:ea typeface="微軟正黑體" pitchFamily="34" charset="-120"/>
            </a:rPr>
            <a:t>三上</a:t>
          </a:r>
          <a:r>
            <a:rPr lang="en-US" altLang="zh-TW" sz="2000" b="1" dirty="0">
              <a:latin typeface="微軟正黑體" pitchFamily="34" charset="-120"/>
              <a:ea typeface="微軟正黑體" pitchFamily="34" charset="-120"/>
            </a:rPr>
            <a:t>)</a:t>
          </a:r>
          <a:r>
            <a:rPr lang="zh-TW" altLang="en-US" sz="2000" b="1" dirty="0">
              <a:latin typeface="微軟正黑體" pitchFamily="34" charset="-120"/>
              <a:ea typeface="微軟正黑體" pitchFamily="34" charset="-120"/>
            </a:rPr>
            <a:t> </a:t>
          </a:r>
        </a:p>
      </dgm:t>
    </dgm:pt>
    <dgm:pt modelId="{63BCF4B8-65AA-47DE-95AD-046A20981951}" type="parTrans" cxnId="{DDD02760-8A4D-4D46-81EA-CC573555B0FA}">
      <dgm:prSet/>
      <dgm:spPr/>
      <dgm:t>
        <a:bodyPr/>
        <a:lstStyle/>
        <a:p>
          <a:endParaRPr lang="zh-TW" altLang="en-US"/>
        </a:p>
      </dgm:t>
    </dgm:pt>
    <dgm:pt modelId="{4AB8BA28-ECCC-4EE6-A48C-8EBF9B69FDEC}" type="sibTrans" cxnId="{DDD02760-8A4D-4D46-81EA-CC573555B0FA}">
      <dgm:prSet/>
      <dgm:spPr/>
      <dgm:t>
        <a:bodyPr/>
        <a:lstStyle/>
        <a:p>
          <a:endParaRPr lang="zh-TW" altLang="en-US"/>
        </a:p>
      </dgm:t>
    </dgm:pt>
    <dgm:pt modelId="{EE6426B5-03DA-45B3-8B9D-3C28BBED243A}">
      <dgm:prSet custT="1"/>
      <dgm:spPr>
        <a:solidFill>
          <a:srgbClr val="002060"/>
        </a:solidFill>
      </dgm:spPr>
      <dgm:t>
        <a:bodyPr/>
        <a:lstStyle/>
        <a:p>
          <a:pPr marL="0" marR="0" lvl="0" indent="0" algn="ctr" defTabSz="889000" eaLnBrk="1" fontAlgn="auto" latinLnBrk="0" hangingPunct="1">
            <a:lnSpc>
              <a:spcPts val="2400"/>
            </a:lnSpc>
            <a:spcBef>
              <a:spcPct val="0"/>
            </a:spcBef>
            <a:spcAft>
              <a:spcPts val="240"/>
            </a:spcAft>
            <a:buClrTx/>
            <a:buSzTx/>
            <a:buFontTx/>
            <a:buNone/>
            <a:tabLst/>
            <a:defRPr/>
          </a:pPr>
          <a:r>
            <a:rPr lang="zh-TW" altLang="en-US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第一次</a:t>
          </a:r>
          <a:endParaRPr lang="en-US" altLang="zh-TW" sz="2000" b="1" kern="1200" dirty="0">
            <a:solidFill>
              <a:srgbClr val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  <a:p>
          <a:pPr marL="0" marR="0" lvl="0" indent="0" algn="ctr" defTabSz="889000" eaLnBrk="1" fontAlgn="auto" latinLnBrk="0" hangingPunct="1">
            <a:lnSpc>
              <a:spcPts val="2400"/>
            </a:lnSpc>
            <a:spcBef>
              <a:spcPct val="0"/>
            </a:spcBef>
            <a:spcAft>
              <a:spcPts val="240"/>
            </a:spcAft>
            <a:buClrTx/>
            <a:buSzTx/>
            <a:buFontTx/>
            <a:buNone/>
            <a:tabLst/>
            <a:defRPr/>
          </a:pPr>
          <a:r>
            <a:rPr lang="zh-TW" altLang="en-US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模擬</a:t>
          </a:r>
        </a:p>
        <a:p>
          <a:pPr marL="0" lvl="0" algn="ctr" defTabSz="889000">
            <a:lnSpc>
              <a:spcPts val="2400"/>
            </a:lnSpc>
            <a:spcBef>
              <a:spcPct val="0"/>
            </a:spcBef>
            <a:spcAft>
              <a:spcPts val="240"/>
            </a:spcAft>
            <a:buNone/>
          </a:pPr>
          <a:r>
            <a:rPr lang="zh-TW" altLang="en-US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志願選填</a:t>
          </a:r>
        </a:p>
      </dgm:t>
    </dgm:pt>
    <dgm:pt modelId="{D116B4DF-DD03-4328-94A2-987DB56CE3B9}" type="sibTrans" cxnId="{C1C284C8-2EC4-4E76-9C3B-311AB50A300C}">
      <dgm:prSet/>
      <dgm:spPr/>
      <dgm:t>
        <a:bodyPr/>
        <a:lstStyle/>
        <a:p>
          <a:endParaRPr lang="zh-TW" altLang="en-US"/>
        </a:p>
      </dgm:t>
    </dgm:pt>
    <dgm:pt modelId="{C50CAD69-98CA-4ACE-88F3-F6ED352C6361}" type="parTrans" cxnId="{C1C284C8-2EC4-4E76-9C3B-311AB50A300C}">
      <dgm:prSet/>
      <dgm:spPr/>
      <dgm:t>
        <a:bodyPr/>
        <a:lstStyle/>
        <a:p>
          <a:endParaRPr lang="zh-TW" altLang="en-US"/>
        </a:p>
      </dgm:t>
    </dgm:pt>
    <dgm:pt modelId="{86137E48-BE78-496F-90DB-68CB74E14B20}">
      <dgm:prSet phldrT="[文字]" custT="1"/>
      <dgm:spPr>
        <a:solidFill>
          <a:srgbClr val="002060"/>
        </a:solidFill>
      </dgm:spPr>
      <dgm:t>
        <a:bodyPr/>
        <a:lstStyle/>
        <a:p>
          <a:pPr marL="0" lvl="0" algn="ctr" defTabSz="889000">
            <a:lnSpc>
              <a:spcPts val="2400"/>
            </a:lnSpc>
            <a:spcBef>
              <a:spcPct val="0"/>
            </a:spcBef>
            <a:spcAft>
              <a:spcPts val="240"/>
            </a:spcAft>
            <a:buNone/>
          </a:pPr>
          <a:r>
            <a:rPr lang="zh-TW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第一次</a:t>
          </a:r>
          <a:endParaRPr lang="en-US" altLang="zh-TW" sz="2000" b="1" kern="1200" dirty="0">
            <a:solidFill>
              <a:srgbClr val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  <a:p>
          <a:pPr marL="0" lvl="0" algn="ctr" defTabSz="889000">
            <a:lnSpc>
              <a:spcPts val="2400"/>
            </a:lnSpc>
            <a:spcBef>
              <a:spcPct val="0"/>
            </a:spcBef>
            <a:spcAft>
              <a:spcPts val="240"/>
            </a:spcAft>
            <a:buNone/>
          </a:pPr>
          <a:r>
            <a:rPr lang="zh-TW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適性</a:t>
          </a:r>
          <a:r>
            <a:rPr lang="zh-TW" altLang="en-US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      </a:t>
          </a:r>
          <a:r>
            <a:rPr lang="zh-TW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輔導</a:t>
          </a:r>
          <a:endParaRPr lang="zh-TW" altLang="en-US" sz="2000" b="1" kern="1200" dirty="0">
            <a:solidFill>
              <a:srgbClr val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D6FB1B70-0902-4B36-8FDF-E2CDEA82C24A}" type="sibTrans" cxnId="{6AC8518D-0093-4D5E-A4E4-2EADCB6C7122}">
      <dgm:prSet/>
      <dgm:spPr/>
      <dgm:t>
        <a:bodyPr/>
        <a:lstStyle/>
        <a:p>
          <a:endParaRPr lang="zh-TW" altLang="en-US"/>
        </a:p>
      </dgm:t>
    </dgm:pt>
    <dgm:pt modelId="{1479DD82-0E9E-4274-B2E2-F3D020B2089B}" type="parTrans" cxnId="{6AC8518D-0093-4D5E-A4E4-2EADCB6C7122}">
      <dgm:prSet/>
      <dgm:spPr/>
      <dgm:t>
        <a:bodyPr/>
        <a:lstStyle/>
        <a:p>
          <a:endParaRPr lang="zh-TW" altLang="en-US"/>
        </a:p>
      </dgm:t>
    </dgm:pt>
    <dgm:pt modelId="{C9337045-6E39-493D-847F-8DDF04A61178}" type="pres">
      <dgm:prSet presAssocID="{080E7F93-1516-4AF4-9B1D-E57336F43BC4}" presName="CompostProcess" presStyleCnt="0">
        <dgm:presLayoutVars>
          <dgm:dir/>
          <dgm:resizeHandles val="exact"/>
        </dgm:presLayoutVars>
      </dgm:prSet>
      <dgm:spPr/>
    </dgm:pt>
    <dgm:pt modelId="{38D7E8FC-7B26-417B-AC94-5B447D87325C}" type="pres">
      <dgm:prSet presAssocID="{080E7F93-1516-4AF4-9B1D-E57336F43BC4}" presName="arrow" presStyleLbl="bgShp" presStyleIdx="0" presStyleCnt="1" custScaleX="117647" custLinFactNeighborX="-6320" custLinFactNeighborY="-22173"/>
      <dgm:spPr>
        <a:solidFill>
          <a:srgbClr val="92D050"/>
        </a:solidFill>
      </dgm:spPr>
    </dgm:pt>
    <dgm:pt modelId="{43EF21DC-7CA5-4F48-9A1C-A55DD00B2FA7}" type="pres">
      <dgm:prSet presAssocID="{080E7F93-1516-4AF4-9B1D-E57336F43BC4}" presName="linearProcess" presStyleCnt="0"/>
      <dgm:spPr/>
    </dgm:pt>
    <dgm:pt modelId="{FEBA143D-C8D0-4FAF-B71C-D4790C2E7A2E}" type="pres">
      <dgm:prSet presAssocID="{4F8CBC1B-332B-4028-A485-C58D64F93EA2}" presName="textNode" presStyleLbl="node1" presStyleIdx="0" presStyleCnt="6" custScaleX="74793" custScaleY="144686" custLinFactNeighborX="41933" custLinFactNeighborY="2404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6762AFF-DBB5-4AE1-B91F-5392BE273D65}" type="pres">
      <dgm:prSet presAssocID="{4AB8BA28-ECCC-4EE6-A48C-8EBF9B69FDEC}" presName="sibTrans" presStyleCnt="0"/>
      <dgm:spPr/>
    </dgm:pt>
    <dgm:pt modelId="{70C24287-69EA-43FB-8AED-A72D68E81B73}" type="pres">
      <dgm:prSet presAssocID="{EE6426B5-03DA-45B3-8B9D-3C28BBED243A}" presName="textNode" presStyleLbl="node1" presStyleIdx="1" presStyleCnt="6" custScaleY="150292" custLinFactNeighborX="22471" custLinFactNeighborY="2442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EC95560-D142-456F-9318-550EA42D2D34}" type="pres">
      <dgm:prSet presAssocID="{D116B4DF-DD03-4328-94A2-987DB56CE3B9}" presName="sibTrans" presStyleCnt="0"/>
      <dgm:spPr/>
    </dgm:pt>
    <dgm:pt modelId="{CC64D71D-3340-42D5-8C1F-DF394B5CA8CE}" type="pres">
      <dgm:prSet presAssocID="{86137E48-BE78-496F-90DB-68CB74E14B20}" presName="textNode" presStyleLbl="node1" presStyleIdx="2" presStyleCnt="6" custScaleX="79680" custScaleY="141777" custLinFactNeighborX="-816" custLinFactNeighborY="2359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0A9336B-BDC5-426D-95FC-ED29CB67529E}" type="pres">
      <dgm:prSet presAssocID="{D6FB1B70-0902-4B36-8FDF-E2CDEA82C24A}" presName="sibTrans" presStyleCnt="0"/>
      <dgm:spPr/>
    </dgm:pt>
    <dgm:pt modelId="{1B12AA0C-EDE2-4B84-9D90-12DADB6326E8}" type="pres">
      <dgm:prSet presAssocID="{DBEFA169-D8D6-4012-B632-C44A554CADA9}" presName="textNode" presStyleLbl="node1" presStyleIdx="3" presStyleCnt="6" custScaleY="150824" custLinFactNeighborX="-43564" custLinFactNeighborY="2415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A0ACE5-7A5A-4412-9A31-10672C6F31A7}" type="pres">
      <dgm:prSet presAssocID="{390CE187-FBEF-4435-BB4E-5BE59059C5DA}" presName="sibTrans" presStyleCnt="0"/>
      <dgm:spPr/>
    </dgm:pt>
    <dgm:pt modelId="{67F84E6C-FA24-465C-A035-B3F31FB721EE}" type="pres">
      <dgm:prSet presAssocID="{6FCC4BC2-656D-464B-9FA4-032CE6D4E35D}" presName="textNode" presStyleLbl="node1" presStyleIdx="4" presStyleCnt="6" custScaleX="82009" custScaleY="141104" custLinFactNeighborX="-73938" custLinFactNeighborY="2225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276393B-978F-4CB1-8F7C-E010193E674C}" type="pres">
      <dgm:prSet presAssocID="{C3BC9AFD-36F9-4E6D-9302-8BDBDD9E57D9}" presName="sibTrans" presStyleCnt="0"/>
      <dgm:spPr/>
    </dgm:pt>
    <dgm:pt modelId="{AF225500-C412-4761-9A8D-8947E849AE4B}" type="pres">
      <dgm:prSet presAssocID="{18D2F270-F349-4D57-BAD5-F3815F53CCD4}" presName="textNode" presStyleLbl="node1" presStyleIdx="5" presStyleCnt="6" custScaleX="80971" custScaleY="133501" custLinFactX="-81" custLinFactNeighborX="-100000" custLinFactNeighborY="2404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77EB8D9-8626-4BE9-A1E2-B42C6DB0BAF7}" type="presOf" srcId="{4F8CBC1B-332B-4028-A485-C58D64F93EA2}" destId="{FEBA143D-C8D0-4FAF-B71C-D4790C2E7A2E}" srcOrd="0" destOrd="0" presId="urn:microsoft.com/office/officeart/2005/8/layout/hProcess9"/>
    <dgm:cxn modelId="{DB0097FF-0CF9-432D-AFD4-510A764ABB20}" type="presOf" srcId="{86137E48-BE78-496F-90DB-68CB74E14B20}" destId="{CC64D71D-3340-42D5-8C1F-DF394B5CA8CE}" srcOrd="0" destOrd="0" presId="urn:microsoft.com/office/officeart/2005/8/layout/hProcess9"/>
    <dgm:cxn modelId="{7C1360AB-B6AB-4A6B-99D9-0EBD7FE72D66}" type="presOf" srcId="{EE6426B5-03DA-45B3-8B9D-3C28BBED243A}" destId="{70C24287-69EA-43FB-8AED-A72D68E81B73}" srcOrd="0" destOrd="0" presId="urn:microsoft.com/office/officeart/2005/8/layout/hProcess9"/>
    <dgm:cxn modelId="{5C911FEA-2AB3-4071-BB41-7F95F3B9F9C7}" type="presOf" srcId="{18D2F270-F349-4D57-BAD5-F3815F53CCD4}" destId="{AF225500-C412-4761-9A8D-8947E849AE4B}" srcOrd="0" destOrd="0" presId="urn:microsoft.com/office/officeart/2005/8/layout/hProcess9"/>
    <dgm:cxn modelId="{6AC8518D-0093-4D5E-A4E4-2EADCB6C7122}" srcId="{080E7F93-1516-4AF4-9B1D-E57336F43BC4}" destId="{86137E48-BE78-496F-90DB-68CB74E14B20}" srcOrd="2" destOrd="0" parTransId="{1479DD82-0E9E-4274-B2E2-F3D020B2089B}" sibTransId="{D6FB1B70-0902-4B36-8FDF-E2CDEA82C24A}"/>
    <dgm:cxn modelId="{D1D541C5-A80F-4781-BA8B-8BE14FD3F20C}" type="presOf" srcId="{6FCC4BC2-656D-464B-9FA4-032CE6D4E35D}" destId="{67F84E6C-FA24-465C-A035-B3F31FB721EE}" srcOrd="0" destOrd="0" presId="urn:microsoft.com/office/officeart/2005/8/layout/hProcess9"/>
    <dgm:cxn modelId="{DDD02760-8A4D-4D46-81EA-CC573555B0FA}" srcId="{080E7F93-1516-4AF4-9B1D-E57336F43BC4}" destId="{4F8CBC1B-332B-4028-A485-C58D64F93EA2}" srcOrd="0" destOrd="0" parTransId="{63BCF4B8-65AA-47DE-95AD-046A20981951}" sibTransId="{4AB8BA28-ECCC-4EE6-A48C-8EBF9B69FDEC}"/>
    <dgm:cxn modelId="{C1C284C8-2EC4-4E76-9C3B-311AB50A300C}" srcId="{080E7F93-1516-4AF4-9B1D-E57336F43BC4}" destId="{EE6426B5-03DA-45B3-8B9D-3C28BBED243A}" srcOrd="1" destOrd="0" parTransId="{C50CAD69-98CA-4ACE-88F3-F6ED352C6361}" sibTransId="{D116B4DF-DD03-4328-94A2-987DB56CE3B9}"/>
    <dgm:cxn modelId="{4FA25D47-E23D-461F-A386-97073358BDE2}" type="presOf" srcId="{DBEFA169-D8D6-4012-B632-C44A554CADA9}" destId="{1B12AA0C-EDE2-4B84-9D90-12DADB6326E8}" srcOrd="0" destOrd="0" presId="urn:microsoft.com/office/officeart/2005/8/layout/hProcess9"/>
    <dgm:cxn modelId="{261738E5-C3EE-44AE-A4E4-310C0592C01B}" srcId="{080E7F93-1516-4AF4-9B1D-E57336F43BC4}" destId="{6FCC4BC2-656D-464B-9FA4-032CE6D4E35D}" srcOrd="4" destOrd="0" parTransId="{63116700-6BB0-4A9A-AE8F-7666D71FBBD8}" sibTransId="{C3BC9AFD-36F9-4E6D-9302-8BDBDD9E57D9}"/>
    <dgm:cxn modelId="{4E0D990B-97A5-4FC6-97D7-79A212CC696C}" srcId="{080E7F93-1516-4AF4-9B1D-E57336F43BC4}" destId="{DBEFA169-D8D6-4012-B632-C44A554CADA9}" srcOrd="3" destOrd="0" parTransId="{F8066BDC-1DE3-417E-AEB4-13671F3FC976}" sibTransId="{390CE187-FBEF-4435-BB4E-5BE59059C5DA}"/>
    <dgm:cxn modelId="{F4BE6105-30F4-4F35-B02F-8A6DC3C50598}" type="presOf" srcId="{080E7F93-1516-4AF4-9B1D-E57336F43BC4}" destId="{C9337045-6E39-493D-847F-8DDF04A61178}" srcOrd="0" destOrd="0" presId="urn:microsoft.com/office/officeart/2005/8/layout/hProcess9"/>
    <dgm:cxn modelId="{2295C69C-4F21-474C-B7D4-91867FA4DB8D}" srcId="{080E7F93-1516-4AF4-9B1D-E57336F43BC4}" destId="{18D2F270-F349-4D57-BAD5-F3815F53CCD4}" srcOrd="5" destOrd="0" parTransId="{763D713F-F3B6-4831-A5F7-BBDB3FFC1A7F}" sibTransId="{5FCBF423-9E56-4598-8558-D803D547C407}"/>
    <dgm:cxn modelId="{3F5B7BE0-7106-4EEF-82D3-FE11680E9933}" type="presParOf" srcId="{C9337045-6E39-493D-847F-8DDF04A61178}" destId="{38D7E8FC-7B26-417B-AC94-5B447D87325C}" srcOrd="0" destOrd="0" presId="urn:microsoft.com/office/officeart/2005/8/layout/hProcess9"/>
    <dgm:cxn modelId="{94A6A61C-D1C5-4168-8185-4125BB013B13}" type="presParOf" srcId="{C9337045-6E39-493D-847F-8DDF04A61178}" destId="{43EF21DC-7CA5-4F48-9A1C-A55DD00B2FA7}" srcOrd="1" destOrd="0" presId="urn:microsoft.com/office/officeart/2005/8/layout/hProcess9"/>
    <dgm:cxn modelId="{223C6A64-A6DB-459C-8191-BE1D623CB536}" type="presParOf" srcId="{43EF21DC-7CA5-4F48-9A1C-A55DD00B2FA7}" destId="{FEBA143D-C8D0-4FAF-B71C-D4790C2E7A2E}" srcOrd="0" destOrd="0" presId="urn:microsoft.com/office/officeart/2005/8/layout/hProcess9"/>
    <dgm:cxn modelId="{D7C15B6C-D4E8-4A18-9624-A97468BF7650}" type="presParOf" srcId="{43EF21DC-7CA5-4F48-9A1C-A55DD00B2FA7}" destId="{06762AFF-DBB5-4AE1-B91F-5392BE273D65}" srcOrd="1" destOrd="0" presId="urn:microsoft.com/office/officeart/2005/8/layout/hProcess9"/>
    <dgm:cxn modelId="{948E5C30-4B1D-49F7-A89A-E6057DEC3A70}" type="presParOf" srcId="{43EF21DC-7CA5-4F48-9A1C-A55DD00B2FA7}" destId="{70C24287-69EA-43FB-8AED-A72D68E81B73}" srcOrd="2" destOrd="0" presId="urn:microsoft.com/office/officeart/2005/8/layout/hProcess9"/>
    <dgm:cxn modelId="{20DA1145-4795-4F3A-9BD2-CCDD99879758}" type="presParOf" srcId="{43EF21DC-7CA5-4F48-9A1C-A55DD00B2FA7}" destId="{5EC95560-D142-456F-9318-550EA42D2D34}" srcOrd="3" destOrd="0" presId="urn:microsoft.com/office/officeart/2005/8/layout/hProcess9"/>
    <dgm:cxn modelId="{8BAEB29F-1497-4D3D-844B-919E5C8B0FC8}" type="presParOf" srcId="{43EF21DC-7CA5-4F48-9A1C-A55DD00B2FA7}" destId="{CC64D71D-3340-42D5-8C1F-DF394B5CA8CE}" srcOrd="4" destOrd="0" presId="urn:microsoft.com/office/officeart/2005/8/layout/hProcess9"/>
    <dgm:cxn modelId="{C714A5AC-B89A-4C2E-8199-47BCFCBBDDB2}" type="presParOf" srcId="{43EF21DC-7CA5-4F48-9A1C-A55DD00B2FA7}" destId="{10A9336B-BDC5-426D-95FC-ED29CB67529E}" srcOrd="5" destOrd="0" presId="urn:microsoft.com/office/officeart/2005/8/layout/hProcess9"/>
    <dgm:cxn modelId="{A0C53F42-E439-4278-AA13-F5F60BF973FC}" type="presParOf" srcId="{43EF21DC-7CA5-4F48-9A1C-A55DD00B2FA7}" destId="{1B12AA0C-EDE2-4B84-9D90-12DADB6326E8}" srcOrd="6" destOrd="0" presId="urn:microsoft.com/office/officeart/2005/8/layout/hProcess9"/>
    <dgm:cxn modelId="{423DC112-FB95-4E07-9E66-1A9522475295}" type="presParOf" srcId="{43EF21DC-7CA5-4F48-9A1C-A55DD00B2FA7}" destId="{3AA0ACE5-7A5A-4412-9A31-10672C6F31A7}" srcOrd="7" destOrd="0" presId="urn:microsoft.com/office/officeart/2005/8/layout/hProcess9"/>
    <dgm:cxn modelId="{9BD9A888-21B1-44FD-849C-67E31E6E10A4}" type="presParOf" srcId="{43EF21DC-7CA5-4F48-9A1C-A55DD00B2FA7}" destId="{67F84E6C-FA24-465C-A035-B3F31FB721EE}" srcOrd="8" destOrd="0" presId="urn:microsoft.com/office/officeart/2005/8/layout/hProcess9"/>
    <dgm:cxn modelId="{DEC76505-8999-41E6-8F23-57F0AEAE7C6B}" type="presParOf" srcId="{43EF21DC-7CA5-4F48-9A1C-A55DD00B2FA7}" destId="{0276393B-978F-4CB1-8F7C-E010193E674C}" srcOrd="9" destOrd="0" presId="urn:microsoft.com/office/officeart/2005/8/layout/hProcess9"/>
    <dgm:cxn modelId="{DF50BC11-566B-4B59-9409-784BAF06CAA6}" type="presParOf" srcId="{43EF21DC-7CA5-4F48-9A1C-A55DD00B2FA7}" destId="{AF225500-C412-4761-9A8D-8947E849AE4B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0E7F93-1516-4AF4-9B1D-E57336F43BC4}" type="doc">
      <dgm:prSet loTypeId="urn:microsoft.com/office/officeart/2005/8/layout/hProcess9" loCatId="process" qsTypeId="urn:microsoft.com/office/officeart/2005/8/quickstyle/simple2" qsCatId="simple" csTypeId="urn:microsoft.com/office/officeart/2005/8/colors/accent6_2" csCatId="accent6" phldr="1"/>
      <dgm:spPr/>
    </dgm:pt>
    <dgm:pt modelId="{DBEFA169-D8D6-4012-B632-C44A554CADA9}">
      <dgm:prSet phldrT="[文字]" custT="1"/>
      <dgm:spPr>
        <a:solidFill>
          <a:srgbClr val="002060"/>
        </a:solidFill>
      </dgm:spPr>
      <dgm:t>
        <a:bodyPr/>
        <a:lstStyle/>
        <a:p>
          <a:pPr marL="0" lvl="0" algn="ctr" defTabSz="889000">
            <a:lnSpc>
              <a:spcPts val="2400"/>
            </a:lnSpc>
            <a:spcBef>
              <a:spcPct val="0"/>
            </a:spcBef>
            <a:spcAft>
              <a:spcPts val="240"/>
            </a:spcAft>
            <a:buNone/>
          </a:pPr>
          <a:r>
            <a:rPr lang="zh-TW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第二次</a:t>
          </a:r>
          <a:endParaRPr lang="en-US" altLang="zh-TW" sz="2000" b="1" kern="1200" dirty="0">
            <a:solidFill>
              <a:srgbClr val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  <a:p>
          <a:pPr marL="0" lvl="0" algn="ctr" defTabSz="889000">
            <a:lnSpc>
              <a:spcPts val="2400"/>
            </a:lnSpc>
            <a:spcBef>
              <a:spcPct val="0"/>
            </a:spcBef>
            <a:spcAft>
              <a:spcPts val="240"/>
            </a:spcAft>
            <a:buNone/>
          </a:pPr>
          <a:r>
            <a:rPr lang="zh-TW" altLang="zh-TW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模擬</a:t>
          </a:r>
          <a:endParaRPr lang="en-US" altLang="zh-TW" sz="2000" b="1" kern="1200" dirty="0">
            <a:solidFill>
              <a:srgbClr val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  <a:p>
          <a:pPr marL="0" lvl="0" algn="ctr" defTabSz="889000">
            <a:lnSpc>
              <a:spcPts val="2400"/>
            </a:lnSpc>
            <a:spcBef>
              <a:spcPct val="0"/>
            </a:spcBef>
            <a:spcAft>
              <a:spcPts val="240"/>
            </a:spcAft>
            <a:buNone/>
          </a:pPr>
          <a:r>
            <a:rPr lang="zh-TW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志願選填</a:t>
          </a:r>
          <a:endParaRPr lang="zh-TW" altLang="en-US" sz="2000" b="1" kern="1200" dirty="0">
            <a:solidFill>
              <a:srgbClr val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F8066BDC-1DE3-417E-AEB4-13671F3FC976}" type="parTrans" cxnId="{4E0D990B-97A5-4FC6-97D7-79A212CC696C}">
      <dgm:prSet/>
      <dgm:spPr/>
      <dgm:t>
        <a:bodyPr/>
        <a:lstStyle/>
        <a:p>
          <a:endParaRPr lang="zh-TW" altLang="en-US"/>
        </a:p>
      </dgm:t>
    </dgm:pt>
    <dgm:pt modelId="{390CE187-FBEF-4435-BB4E-5BE59059C5DA}" type="sibTrans" cxnId="{4E0D990B-97A5-4FC6-97D7-79A212CC696C}">
      <dgm:prSet/>
      <dgm:spPr/>
      <dgm:t>
        <a:bodyPr/>
        <a:lstStyle/>
        <a:p>
          <a:endParaRPr lang="zh-TW" altLang="en-US"/>
        </a:p>
      </dgm:t>
    </dgm:pt>
    <dgm:pt modelId="{18D2F270-F349-4D57-BAD5-F3815F53CCD4}">
      <dgm:prSet phldrT="[文字]" custT="1"/>
      <dgm:spPr>
        <a:solidFill>
          <a:srgbClr val="002060"/>
        </a:solidFill>
      </dgm:spPr>
      <dgm:t>
        <a:bodyPr/>
        <a:lstStyle/>
        <a:p>
          <a:pPr marL="0" lvl="0" algn="ctr" defTabSz="889000">
            <a:lnSpc>
              <a:spcPts val="2400"/>
            </a:lnSpc>
            <a:spcBef>
              <a:spcPct val="0"/>
            </a:spcBef>
            <a:spcAft>
              <a:spcPts val="240"/>
            </a:spcAft>
            <a:buNone/>
          </a:pPr>
          <a:r>
            <a:rPr lang="zh-TW" altLang="en-US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正式      志願      選填</a:t>
          </a:r>
        </a:p>
      </dgm:t>
    </dgm:pt>
    <dgm:pt modelId="{763D713F-F3B6-4831-A5F7-BBDB3FFC1A7F}" type="parTrans" cxnId="{2295C69C-4F21-474C-B7D4-91867FA4DB8D}">
      <dgm:prSet/>
      <dgm:spPr/>
      <dgm:t>
        <a:bodyPr/>
        <a:lstStyle/>
        <a:p>
          <a:endParaRPr lang="zh-TW" altLang="en-US"/>
        </a:p>
      </dgm:t>
    </dgm:pt>
    <dgm:pt modelId="{5FCBF423-9E56-4598-8558-D803D547C407}" type="sibTrans" cxnId="{2295C69C-4F21-474C-B7D4-91867FA4DB8D}">
      <dgm:prSet/>
      <dgm:spPr/>
      <dgm:t>
        <a:bodyPr/>
        <a:lstStyle/>
        <a:p>
          <a:endParaRPr lang="zh-TW" altLang="en-US"/>
        </a:p>
      </dgm:t>
    </dgm:pt>
    <dgm:pt modelId="{6FCC4BC2-656D-464B-9FA4-032CE6D4E35D}">
      <dgm:prSet phldrT="[文字]" custT="1"/>
      <dgm:spPr>
        <a:solidFill>
          <a:srgbClr val="002060"/>
        </a:solidFill>
      </dgm:spPr>
      <dgm:t>
        <a:bodyPr/>
        <a:lstStyle/>
        <a:p>
          <a:pPr marL="0" lvl="0" algn="ctr" defTabSz="889000">
            <a:lnSpc>
              <a:spcPts val="2400"/>
            </a:lnSpc>
            <a:spcBef>
              <a:spcPct val="0"/>
            </a:spcBef>
            <a:spcAft>
              <a:spcPts val="240"/>
            </a:spcAft>
            <a:buNone/>
          </a:pPr>
          <a:r>
            <a:rPr lang="zh-TW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第二次</a:t>
          </a:r>
          <a:endParaRPr lang="en-US" altLang="zh-TW" sz="2000" b="1" kern="1200" dirty="0">
            <a:solidFill>
              <a:srgbClr val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  <a:p>
          <a:pPr marL="0" lvl="0" algn="ctr" defTabSz="889000">
            <a:lnSpc>
              <a:spcPts val="2400"/>
            </a:lnSpc>
            <a:spcBef>
              <a:spcPct val="0"/>
            </a:spcBef>
            <a:spcAft>
              <a:spcPts val="240"/>
            </a:spcAft>
            <a:buNone/>
          </a:pPr>
          <a:r>
            <a:rPr lang="zh-TW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適性</a:t>
          </a:r>
          <a:r>
            <a:rPr lang="en-US" altLang="zh-TW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  </a:t>
          </a:r>
          <a:r>
            <a:rPr lang="zh-TW" altLang="en-US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     </a:t>
          </a:r>
          <a:r>
            <a:rPr lang="zh-TW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輔導</a:t>
          </a:r>
          <a:endParaRPr lang="zh-TW" altLang="en-US" sz="2000" b="1" kern="1200" dirty="0">
            <a:solidFill>
              <a:srgbClr val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63116700-6BB0-4A9A-AE8F-7666D71FBBD8}" type="parTrans" cxnId="{261738E5-C3EE-44AE-A4E4-310C0592C01B}">
      <dgm:prSet/>
      <dgm:spPr/>
      <dgm:t>
        <a:bodyPr/>
        <a:lstStyle/>
        <a:p>
          <a:endParaRPr lang="zh-TW" altLang="en-US"/>
        </a:p>
      </dgm:t>
    </dgm:pt>
    <dgm:pt modelId="{C3BC9AFD-36F9-4E6D-9302-8BDBDD9E57D9}" type="sibTrans" cxnId="{261738E5-C3EE-44AE-A4E4-310C0592C01B}">
      <dgm:prSet/>
      <dgm:spPr/>
      <dgm:t>
        <a:bodyPr/>
        <a:lstStyle/>
        <a:p>
          <a:endParaRPr lang="zh-TW" altLang="en-US"/>
        </a:p>
      </dgm:t>
    </dgm:pt>
    <dgm:pt modelId="{4F8CBC1B-332B-4028-A485-C58D64F93EA2}">
      <dgm:prSet custT="1"/>
      <dgm:spPr>
        <a:solidFill>
          <a:srgbClr val="002060"/>
        </a:solidFill>
      </dgm:spPr>
      <dgm:t>
        <a:bodyPr/>
        <a:lstStyle/>
        <a:p>
          <a:pPr>
            <a:lnSpc>
              <a:spcPts val="2400"/>
            </a:lnSpc>
            <a:spcAft>
              <a:spcPts val="240"/>
            </a:spcAft>
          </a:pPr>
          <a:r>
            <a:rPr lang="zh-TW" altLang="en-US" sz="2000" b="1" dirty="0">
              <a:latin typeface="微軟正黑體" pitchFamily="34" charset="-120"/>
              <a:ea typeface="微軟正黑體" pitchFamily="34" charset="-120"/>
            </a:rPr>
            <a:t>準備       階段</a:t>
          </a:r>
          <a:endParaRPr lang="en-US" altLang="zh-TW" sz="2000" b="1" dirty="0">
            <a:latin typeface="微軟正黑體" pitchFamily="34" charset="-120"/>
            <a:ea typeface="微軟正黑體" pitchFamily="34" charset="-120"/>
          </a:endParaRPr>
        </a:p>
        <a:p>
          <a:pPr>
            <a:lnSpc>
              <a:spcPts val="2400"/>
            </a:lnSpc>
            <a:spcAft>
              <a:spcPts val="240"/>
            </a:spcAft>
          </a:pPr>
          <a:r>
            <a:rPr lang="en-US" altLang="zh-TW" sz="2000" b="1" dirty="0"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2000" b="1" dirty="0">
              <a:latin typeface="微軟正黑體" pitchFamily="34" charset="-120"/>
              <a:ea typeface="微軟正黑體" pitchFamily="34" charset="-120"/>
            </a:rPr>
            <a:t>三上</a:t>
          </a:r>
          <a:r>
            <a:rPr lang="en-US" altLang="zh-TW" sz="2000" b="1" dirty="0">
              <a:latin typeface="微軟正黑體" pitchFamily="34" charset="-120"/>
              <a:ea typeface="微軟正黑體" pitchFamily="34" charset="-120"/>
            </a:rPr>
            <a:t>)</a:t>
          </a:r>
          <a:r>
            <a:rPr lang="zh-TW" altLang="en-US" sz="2000" b="1" dirty="0">
              <a:latin typeface="微軟正黑體" pitchFamily="34" charset="-120"/>
              <a:ea typeface="微軟正黑體" pitchFamily="34" charset="-120"/>
            </a:rPr>
            <a:t> </a:t>
          </a:r>
        </a:p>
      </dgm:t>
    </dgm:pt>
    <dgm:pt modelId="{63BCF4B8-65AA-47DE-95AD-046A20981951}" type="parTrans" cxnId="{DDD02760-8A4D-4D46-81EA-CC573555B0FA}">
      <dgm:prSet/>
      <dgm:spPr/>
      <dgm:t>
        <a:bodyPr/>
        <a:lstStyle/>
        <a:p>
          <a:endParaRPr lang="zh-TW" altLang="en-US"/>
        </a:p>
      </dgm:t>
    </dgm:pt>
    <dgm:pt modelId="{4AB8BA28-ECCC-4EE6-A48C-8EBF9B69FDEC}" type="sibTrans" cxnId="{DDD02760-8A4D-4D46-81EA-CC573555B0FA}">
      <dgm:prSet/>
      <dgm:spPr/>
      <dgm:t>
        <a:bodyPr/>
        <a:lstStyle/>
        <a:p>
          <a:endParaRPr lang="zh-TW" altLang="en-US"/>
        </a:p>
      </dgm:t>
    </dgm:pt>
    <dgm:pt modelId="{EE6426B5-03DA-45B3-8B9D-3C28BBED243A}">
      <dgm:prSet custT="1"/>
      <dgm:spPr>
        <a:solidFill>
          <a:srgbClr val="002060"/>
        </a:solidFill>
      </dgm:spPr>
      <dgm:t>
        <a:bodyPr/>
        <a:lstStyle/>
        <a:p>
          <a:pPr marL="0" marR="0" lvl="0" indent="0" algn="ctr" defTabSz="889000" eaLnBrk="1" fontAlgn="auto" latinLnBrk="0" hangingPunct="1">
            <a:lnSpc>
              <a:spcPts val="2400"/>
            </a:lnSpc>
            <a:spcBef>
              <a:spcPct val="0"/>
            </a:spcBef>
            <a:spcAft>
              <a:spcPts val="240"/>
            </a:spcAft>
            <a:buClrTx/>
            <a:buSzTx/>
            <a:buFontTx/>
            <a:buNone/>
            <a:tabLst/>
            <a:defRPr/>
          </a:pPr>
          <a:r>
            <a:rPr lang="zh-TW" altLang="en-US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第一次</a:t>
          </a:r>
          <a:endParaRPr lang="en-US" altLang="zh-TW" sz="2000" b="1" kern="1200" dirty="0">
            <a:solidFill>
              <a:srgbClr val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  <a:p>
          <a:pPr marL="0" marR="0" lvl="0" indent="0" algn="ctr" defTabSz="889000" eaLnBrk="1" fontAlgn="auto" latinLnBrk="0" hangingPunct="1">
            <a:lnSpc>
              <a:spcPts val="2400"/>
            </a:lnSpc>
            <a:spcBef>
              <a:spcPct val="0"/>
            </a:spcBef>
            <a:spcAft>
              <a:spcPts val="240"/>
            </a:spcAft>
            <a:buClrTx/>
            <a:buSzTx/>
            <a:buFontTx/>
            <a:buNone/>
            <a:tabLst/>
            <a:defRPr/>
          </a:pPr>
          <a:r>
            <a:rPr lang="zh-TW" altLang="en-US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模擬</a:t>
          </a:r>
        </a:p>
        <a:p>
          <a:pPr marL="0" lvl="0" algn="ctr" defTabSz="889000">
            <a:lnSpc>
              <a:spcPts val="2400"/>
            </a:lnSpc>
            <a:spcBef>
              <a:spcPct val="0"/>
            </a:spcBef>
            <a:spcAft>
              <a:spcPts val="240"/>
            </a:spcAft>
            <a:buNone/>
          </a:pPr>
          <a:r>
            <a:rPr lang="zh-TW" altLang="en-US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志願選填</a:t>
          </a:r>
        </a:p>
      </dgm:t>
    </dgm:pt>
    <dgm:pt modelId="{D116B4DF-DD03-4328-94A2-987DB56CE3B9}" type="sibTrans" cxnId="{C1C284C8-2EC4-4E76-9C3B-311AB50A300C}">
      <dgm:prSet/>
      <dgm:spPr/>
      <dgm:t>
        <a:bodyPr/>
        <a:lstStyle/>
        <a:p>
          <a:endParaRPr lang="zh-TW" altLang="en-US"/>
        </a:p>
      </dgm:t>
    </dgm:pt>
    <dgm:pt modelId="{C50CAD69-98CA-4ACE-88F3-F6ED352C6361}" type="parTrans" cxnId="{C1C284C8-2EC4-4E76-9C3B-311AB50A300C}">
      <dgm:prSet/>
      <dgm:spPr/>
      <dgm:t>
        <a:bodyPr/>
        <a:lstStyle/>
        <a:p>
          <a:endParaRPr lang="zh-TW" altLang="en-US"/>
        </a:p>
      </dgm:t>
    </dgm:pt>
    <dgm:pt modelId="{86137E48-BE78-496F-90DB-68CB74E14B20}">
      <dgm:prSet phldrT="[文字]" custT="1"/>
      <dgm:spPr>
        <a:solidFill>
          <a:srgbClr val="002060"/>
        </a:solidFill>
      </dgm:spPr>
      <dgm:t>
        <a:bodyPr/>
        <a:lstStyle/>
        <a:p>
          <a:pPr marL="0" lvl="0" algn="ctr" defTabSz="889000">
            <a:lnSpc>
              <a:spcPts val="2400"/>
            </a:lnSpc>
            <a:spcBef>
              <a:spcPct val="0"/>
            </a:spcBef>
            <a:spcAft>
              <a:spcPts val="240"/>
            </a:spcAft>
            <a:buNone/>
          </a:pPr>
          <a:r>
            <a:rPr lang="zh-TW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第一次</a:t>
          </a:r>
          <a:endParaRPr lang="en-US" altLang="zh-TW" sz="2000" b="1" kern="1200" dirty="0">
            <a:solidFill>
              <a:srgbClr val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  <a:p>
          <a:pPr marL="0" lvl="0" algn="ctr" defTabSz="889000">
            <a:lnSpc>
              <a:spcPts val="2400"/>
            </a:lnSpc>
            <a:spcBef>
              <a:spcPct val="0"/>
            </a:spcBef>
            <a:spcAft>
              <a:spcPts val="240"/>
            </a:spcAft>
            <a:buNone/>
          </a:pPr>
          <a:r>
            <a:rPr lang="zh-TW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適性</a:t>
          </a:r>
          <a:r>
            <a:rPr lang="zh-TW" altLang="en-US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      </a:t>
          </a:r>
          <a:r>
            <a:rPr lang="zh-TW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輔導</a:t>
          </a:r>
          <a:endParaRPr lang="zh-TW" altLang="en-US" sz="2000" b="1" kern="1200" dirty="0">
            <a:solidFill>
              <a:srgbClr val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D6FB1B70-0902-4B36-8FDF-E2CDEA82C24A}" type="sibTrans" cxnId="{6AC8518D-0093-4D5E-A4E4-2EADCB6C7122}">
      <dgm:prSet/>
      <dgm:spPr/>
      <dgm:t>
        <a:bodyPr/>
        <a:lstStyle/>
        <a:p>
          <a:endParaRPr lang="zh-TW" altLang="en-US"/>
        </a:p>
      </dgm:t>
    </dgm:pt>
    <dgm:pt modelId="{1479DD82-0E9E-4274-B2E2-F3D020B2089B}" type="parTrans" cxnId="{6AC8518D-0093-4D5E-A4E4-2EADCB6C7122}">
      <dgm:prSet/>
      <dgm:spPr/>
      <dgm:t>
        <a:bodyPr/>
        <a:lstStyle/>
        <a:p>
          <a:endParaRPr lang="zh-TW" altLang="en-US"/>
        </a:p>
      </dgm:t>
    </dgm:pt>
    <dgm:pt modelId="{C9337045-6E39-493D-847F-8DDF04A61178}" type="pres">
      <dgm:prSet presAssocID="{080E7F93-1516-4AF4-9B1D-E57336F43BC4}" presName="CompostProcess" presStyleCnt="0">
        <dgm:presLayoutVars>
          <dgm:dir/>
          <dgm:resizeHandles val="exact"/>
        </dgm:presLayoutVars>
      </dgm:prSet>
      <dgm:spPr/>
    </dgm:pt>
    <dgm:pt modelId="{38D7E8FC-7B26-417B-AC94-5B447D87325C}" type="pres">
      <dgm:prSet presAssocID="{080E7F93-1516-4AF4-9B1D-E57336F43BC4}" presName="arrow" presStyleLbl="bgShp" presStyleIdx="0" presStyleCnt="1" custScaleX="117647" custLinFactNeighborX="-6320" custLinFactNeighborY="-22173"/>
      <dgm:spPr>
        <a:solidFill>
          <a:srgbClr val="92D050"/>
        </a:solidFill>
      </dgm:spPr>
    </dgm:pt>
    <dgm:pt modelId="{43EF21DC-7CA5-4F48-9A1C-A55DD00B2FA7}" type="pres">
      <dgm:prSet presAssocID="{080E7F93-1516-4AF4-9B1D-E57336F43BC4}" presName="linearProcess" presStyleCnt="0"/>
      <dgm:spPr/>
    </dgm:pt>
    <dgm:pt modelId="{FEBA143D-C8D0-4FAF-B71C-D4790C2E7A2E}" type="pres">
      <dgm:prSet presAssocID="{4F8CBC1B-332B-4028-A485-C58D64F93EA2}" presName="textNode" presStyleLbl="node1" presStyleIdx="0" presStyleCnt="6" custScaleX="74793" custScaleY="144686" custLinFactNeighborX="41933" custLinFactNeighborY="2404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6762AFF-DBB5-4AE1-B91F-5392BE273D65}" type="pres">
      <dgm:prSet presAssocID="{4AB8BA28-ECCC-4EE6-A48C-8EBF9B69FDEC}" presName="sibTrans" presStyleCnt="0"/>
      <dgm:spPr/>
    </dgm:pt>
    <dgm:pt modelId="{70C24287-69EA-43FB-8AED-A72D68E81B73}" type="pres">
      <dgm:prSet presAssocID="{EE6426B5-03DA-45B3-8B9D-3C28BBED243A}" presName="textNode" presStyleLbl="node1" presStyleIdx="1" presStyleCnt="6" custScaleY="150292" custLinFactNeighborX="22471" custLinFactNeighborY="2442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EC95560-D142-456F-9318-550EA42D2D34}" type="pres">
      <dgm:prSet presAssocID="{D116B4DF-DD03-4328-94A2-987DB56CE3B9}" presName="sibTrans" presStyleCnt="0"/>
      <dgm:spPr/>
    </dgm:pt>
    <dgm:pt modelId="{CC64D71D-3340-42D5-8C1F-DF394B5CA8CE}" type="pres">
      <dgm:prSet presAssocID="{86137E48-BE78-496F-90DB-68CB74E14B20}" presName="textNode" presStyleLbl="node1" presStyleIdx="2" presStyleCnt="6" custScaleX="79680" custScaleY="141777" custLinFactNeighborX="-816" custLinFactNeighborY="2359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0A9336B-BDC5-426D-95FC-ED29CB67529E}" type="pres">
      <dgm:prSet presAssocID="{D6FB1B70-0902-4B36-8FDF-E2CDEA82C24A}" presName="sibTrans" presStyleCnt="0"/>
      <dgm:spPr/>
    </dgm:pt>
    <dgm:pt modelId="{1B12AA0C-EDE2-4B84-9D90-12DADB6326E8}" type="pres">
      <dgm:prSet presAssocID="{DBEFA169-D8D6-4012-B632-C44A554CADA9}" presName="textNode" presStyleLbl="node1" presStyleIdx="3" presStyleCnt="6" custScaleY="150824" custLinFactNeighborX="-43564" custLinFactNeighborY="2415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A0ACE5-7A5A-4412-9A31-10672C6F31A7}" type="pres">
      <dgm:prSet presAssocID="{390CE187-FBEF-4435-BB4E-5BE59059C5DA}" presName="sibTrans" presStyleCnt="0"/>
      <dgm:spPr/>
    </dgm:pt>
    <dgm:pt modelId="{67F84E6C-FA24-465C-A035-B3F31FB721EE}" type="pres">
      <dgm:prSet presAssocID="{6FCC4BC2-656D-464B-9FA4-032CE6D4E35D}" presName="textNode" presStyleLbl="node1" presStyleIdx="4" presStyleCnt="6" custScaleX="82009" custScaleY="141104" custLinFactNeighborX="-73938" custLinFactNeighborY="2225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276393B-978F-4CB1-8F7C-E010193E674C}" type="pres">
      <dgm:prSet presAssocID="{C3BC9AFD-36F9-4E6D-9302-8BDBDD9E57D9}" presName="sibTrans" presStyleCnt="0"/>
      <dgm:spPr/>
    </dgm:pt>
    <dgm:pt modelId="{AF225500-C412-4761-9A8D-8947E849AE4B}" type="pres">
      <dgm:prSet presAssocID="{18D2F270-F349-4D57-BAD5-F3815F53CCD4}" presName="textNode" presStyleLbl="node1" presStyleIdx="5" presStyleCnt="6" custScaleX="80971" custScaleY="133501" custLinFactX="-81" custLinFactNeighborX="-100000" custLinFactNeighborY="2404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8C25BE6-89DB-454B-8CB8-DE4DF0C0270B}" type="presOf" srcId="{EE6426B5-03DA-45B3-8B9D-3C28BBED243A}" destId="{70C24287-69EA-43FB-8AED-A72D68E81B73}" srcOrd="0" destOrd="0" presId="urn:microsoft.com/office/officeart/2005/8/layout/hProcess9"/>
    <dgm:cxn modelId="{B782CD4C-1F8E-412C-B45D-CABB62B17AC6}" type="presOf" srcId="{080E7F93-1516-4AF4-9B1D-E57336F43BC4}" destId="{C9337045-6E39-493D-847F-8DDF04A61178}" srcOrd="0" destOrd="0" presId="urn:microsoft.com/office/officeart/2005/8/layout/hProcess9"/>
    <dgm:cxn modelId="{50FB9BDA-5BFF-4732-9448-7D57ED802605}" type="presOf" srcId="{4F8CBC1B-332B-4028-A485-C58D64F93EA2}" destId="{FEBA143D-C8D0-4FAF-B71C-D4790C2E7A2E}" srcOrd="0" destOrd="0" presId="urn:microsoft.com/office/officeart/2005/8/layout/hProcess9"/>
    <dgm:cxn modelId="{6AC8518D-0093-4D5E-A4E4-2EADCB6C7122}" srcId="{080E7F93-1516-4AF4-9B1D-E57336F43BC4}" destId="{86137E48-BE78-496F-90DB-68CB74E14B20}" srcOrd="2" destOrd="0" parTransId="{1479DD82-0E9E-4274-B2E2-F3D020B2089B}" sibTransId="{D6FB1B70-0902-4B36-8FDF-E2CDEA82C24A}"/>
    <dgm:cxn modelId="{8E54E724-2D1D-4C70-8C7E-482EAA302418}" type="presOf" srcId="{18D2F270-F349-4D57-BAD5-F3815F53CCD4}" destId="{AF225500-C412-4761-9A8D-8947E849AE4B}" srcOrd="0" destOrd="0" presId="urn:microsoft.com/office/officeart/2005/8/layout/hProcess9"/>
    <dgm:cxn modelId="{4214786F-2680-432F-B223-1B71BD9D51F6}" type="presOf" srcId="{86137E48-BE78-496F-90DB-68CB74E14B20}" destId="{CC64D71D-3340-42D5-8C1F-DF394B5CA8CE}" srcOrd="0" destOrd="0" presId="urn:microsoft.com/office/officeart/2005/8/layout/hProcess9"/>
    <dgm:cxn modelId="{F108E86B-8CAE-4C9B-BD23-1F46DF9486FB}" type="presOf" srcId="{6FCC4BC2-656D-464B-9FA4-032CE6D4E35D}" destId="{67F84E6C-FA24-465C-A035-B3F31FB721EE}" srcOrd="0" destOrd="0" presId="urn:microsoft.com/office/officeart/2005/8/layout/hProcess9"/>
    <dgm:cxn modelId="{DDD02760-8A4D-4D46-81EA-CC573555B0FA}" srcId="{080E7F93-1516-4AF4-9B1D-E57336F43BC4}" destId="{4F8CBC1B-332B-4028-A485-C58D64F93EA2}" srcOrd="0" destOrd="0" parTransId="{63BCF4B8-65AA-47DE-95AD-046A20981951}" sibTransId="{4AB8BA28-ECCC-4EE6-A48C-8EBF9B69FDEC}"/>
    <dgm:cxn modelId="{C1C284C8-2EC4-4E76-9C3B-311AB50A300C}" srcId="{080E7F93-1516-4AF4-9B1D-E57336F43BC4}" destId="{EE6426B5-03DA-45B3-8B9D-3C28BBED243A}" srcOrd="1" destOrd="0" parTransId="{C50CAD69-98CA-4ACE-88F3-F6ED352C6361}" sibTransId="{D116B4DF-DD03-4328-94A2-987DB56CE3B9}"/>
    <dgm:cxn modelId="{2D9CC6A3-49F5-400D-9010-B129256CD53D}" type="presOf" srcId="{DBEFA169-D8D6-4012-B632-C44A554CADA9}" destId="{1B12AA0C-EDE2-4B84-9D90-12DADB6326E8}" srcOrd="0" destOrd="0" presId="urn:microsoft.com/office/officeart/2005/8/layout/hProcess9"/>
    <dgm:cxn modelId="{261738E5-C3EE-44AE-A4E4-310C0592C01B}" srcId="{080E7F93-1516-4AF4-9B1D-E57336F43BC4}" destId="{6FCC4BC2-656D-464B-9FA4-032CE6D4E35D}" srcOrd="4" destOrd="0" parTransId="{63116700-6BB0-4A9A-AE8F-7666D71FBBD8}" sibTransId="{C3BC9AFD-36F9-4E6D-9302-8BDBDD9E57D9}"/>
    <dgm:cxn modelId="{4E0D990B-97A5-4FC6-97D7-79A212CC696C}" srcId="{080E7F93-1516-4AF4-9B1D-E57336F43BC4}" destId="{DBEFA169-D8D6-4012-B632-C44A554CADA9}" srcOrd="3" destOrd="0" parTransId="{F8066BDC-1DE3-417E-AEB4-13671F3FC976}" sibTransId="{390CE187-FBEF-4435-BB4E-5BE59059C5DA}"/>
    <dgm:cxn modelId="{2295C69C-4F21-474C-B7D4-91867FA4DB8D}" srcId="{080E7F93-1516-4AF4-9B1D-E57336F43BC4}" destId="{18D2F270-F349-4D57-BAD5-F3815F53CCD4}" srcOrd="5" destOrd="0" parTransId="{763D713F-F3B6-4831-A5F7-BBDB3FFC1A7F}" sibTransId="{5FCBF423-9E56-4598-8558-D803D547C407}"/>
    <dgm:cxn modelId="{CB0600C1-EB3C-4BBE-82E5-7F42FDF00E13}" type="presParOf" srcId="{C9337045-6E39-493D-847F-8DDF04A61178}" destId="{38D7E8FC-7B26-417B-AC94-5B447D87325C}" srcOrd="0" destOrd="0" presId="urn:microsoft.com/office/officeart/2005/8/layout/hProcess9"/>
    <dgm:cxn modelId="{D4AB48EE-B04F-49B3-96AA-ED38BB6854E5}" type="presParOf" srcId="{C9337045-6E39-493D-847F-8DDF04A61178}" destId="{43EF21DC-7CA5-4F48-9A1C-A55DD00B2FA7}" srcOrd="1" destOrd="0" presId="urn:microsoft.com/office/officeart/2005/8/layout/hProcess9"/>
    <dgm:cxn modelId="{FF54DF07-8E27-4E76-9725-7A64B5A79A36}" type="presParOf" srcId="{43EF21DC-7CA5-4F48-9A1C-A55DD00B2FA7}" destId="{FEBA143D-C8D0-4FAF-B71C-D4790C2E7A2E}" srcOrd="0" destOrd="0" presId="urn:microsoft.com/office/officeart/2005/8/layout/hProcess9"/>
    <dgm:cxn modelId="{056A63BE-9D40-483A-A224-CE6211FF6BD3}" type="presParOf" srcId="{43EF21DC-7CA5-4F48-9A1C-A55DD00B2FA7}" destId="{06762AFF-DBB5-4AE1-B91F-5392BE273D65}" srcOrd="1" destOrd="0" presId="urn:microsoft.com/office/officeart/2005/8/layout/hProcess9"/>
    <dgm:cxn modelId="{A08EF3A4-10C8-4E04-9C0D-B0E01A26F1CB}" type="presParOf" srcId="{43EF21DC-7CA5-4F48-9A1C-A55DD00B2FA7}" destId="{70C24287-69EA-43FB-8AED-A72D68E81B73}" srcOrd="2" destOrd="0" presId="urn:microsoft.com/office/officeart/2005/8/layout/hProcess9"/>
    <dgm:cxn modelId="{348D212D-8E43-4259-8EE2-AB702A2688AC}" type="presParOf" srcId="{43EF21DC-7CA5-4F48-9A1C-A55DD00B2FA7}" destId="{5EC95560-D142-456F-9318-550EA42D2D34}" srcOrd="3" destOrd="0" presId="urn:microsoft.com/office/officeart/2005/8/layout/hProcess9"/>
    <dgm:cxn modelId="{9053D073-4133-4090-A679-FAA61A4BC835}" type="presParOf" srcId="{43EF21DC-7CA5-4F48-9A1C-A55DD00B2FA7}" destId="{CC64D71D-3340-42D5-8C1F-DF394B5CA8CE}" srcOrd="4" destOrd="0" presId="urn:microsoft.com/office/officeart/2005/8/layout/hProcess9"/>
    <dgm:cxn modelId="{1DB788F3-E83E-4C69-8DFB-E6EF0144CE47}" type="presParOf" srcId="{43EF21DC-7CA5-4F48-9A1C-A55DD00B2FA7}" destId="{10A9336B-BDC5-426D-95FC-ED29CB67529E}" srcOrd="5" destOrd="0" presId="urn:microsoft.com/office/officeart/2005/8/layout/hProcess9"/>
    <dgm:cxn modelId="{E0847F90-5B8F-4FB5-9A66-382C7B841937}" type="presParOf" srcId="{43EF21DC-7CA5-4F48-9A1C-A55DD00B2FA7}" destId="{1B12AA0C-EDE2-4B84-9D90-12DADB6326E8}" srcOrd="6" destOrd="0" presId="urn:microsoft.com/office/officeart/2005/8/layout/hProcess9"/>
    <dgm:cxn modelId="{05CBDF40-9E1C-414A-AF78-C41FC5003F44}" type="presParOf" srcId="{43EF21DC-7CA5-4F48-9A1C-A55DD00B2FA7}" destId="{3AA0ACE5-7A5A-4412-9A31-10672C6F31A7}" srcOrd="7" destOrd="0" presId="urn:microsoft.com/office/officeart/2005/8/layout/hProcess9"/>
    <dgm:cxn modelId="{EF5BCC4E-2C5E-4009-A32C-12D8DFC90A29}" type="presParOf" srcId="{43EF21DC-7CA5-4F48-9A1C-A55DD00B2FA7}" destId="{67F84E6C-FA24-465C-A035-B3F31FB721EE}" srcOrd="8" destOrd="0" presId="urn:microsoft.com/office/officeart/2005/8/layout/hProcess9"/>
    <dgm:cxn modelId="{CC0A90CE-78C5-44B1-9E3B-1511933E7108}" type="presParOf" srcId="{43EF21DC-7CA5-4F48-9A1C-A55DD00B2FA7}" destId="{0276393B-978F-4CB1-8F7C-E010193E674C}" srcOrd="9" destOrd="0" presId="urn:microsoft.com/office/officeart/2005/8/layout/hProcess9"/>
    <dgm:cxn modelId="{FF2E481C-6FA0-458C-BB40-B947293EE3FF}" type="presParOf" srcId="{43EF21DC-7CA5-4F48-9A1C-A55DD00B2FA7}" destId="{AF225500-C412-4761-9A8D-8947E849AE4B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0E7F93-1516-4AF4-9B1D-E57336F43BC4}" type="doc">
      <dgm:prSet loTypeId="urn:microsoft.com/office/officeart/2005/8/layout/hProcess9" loCatId="process" qsTypeId="urn:microsoft.com/office/officeart/2005/8/quickstyle/simple2" qsCatId="simple" csTypeId="urn:microsoft.com/office/officeart/2005/8/colors/accent6_2" csCatId="accent6" phldr="1"/>
      <dgm:spPr/>
    </dgm:pt>
    <dgm:pt modelId="{DBEFA169-D8D6-4012-B632-C44A554CADA9}">
      <dgm:prSet phldrT="[文字]" custT="1"/>
      <dgm:spPr>
        <a:solidFill>
          <a:srgbClr val="002060"/>
        </a:solidFill>
      </dgm:spPr>
      <dgm:t>
        <a:bodyPr/>
        <a:lstStyle/>
        <a:p>
          <a:pPr marL="0" lvl="0" algn="ctr" defTabSz="889000">
            <a:lnSpc>
              <a:spcPts val="2400"/>
            </a:lnSpc>
            <a:spcBef>
              <a:spcPct val="0"/>
            </a:spcBef>
            <a:spcAft>
              <a:spcPts val="240"/>
            </a:spcAft>
            <a:buNone/>
          </a:pPr>
          <a:r>
            <a:rPr lang="zh-TW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第二次</a:t>
          </a:r>
          <a:endParaRPr lang="en-US" altLang="zh-TW" sz="2000" b="1" kern="1200" dirty="0">
            <a:solidFill>
              <a:srgbClr val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  <a:p>
          <a:pPr marL="0" lvl="0" algn="ctr" defTabSz="889000">
            <a:lnSpc>
              <a:spcPts val="2400"/>
            </a:lnSpc>
            <a:spcBef>
              <a:spcPct val="0"/>
            </a:spcBef>
            <a:spcAft>
              <a:spcPts val="240"/>
            </a:spcAft>
            <a:buNone/>
          </a:pPr>
          <a:r>
            <a:rPr lang="zh-TW" altLang="zh-TW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模擬</a:t>
          </a:r>
          <a:endParaRPr lang="en-US" altLang="zh-TW" sz="2000" b="1" kern="1200" dirty="0">
            <a:solidFill>
              <a:srgbClr val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  <a:p>
          <a:pPr marL="0" lvl="0" algn="ctr" defTabSz="889000">
            <a:lnSpc>
              <a:spcPts val="2400"/>
            </a:lnSpc>
            <a:spcBef>
              <a:spcPct val="0"/>
            </a:spcBef>
            <a:spcAft>
              <a:spcPts val="240"/>
            </a:spcAft>
            <a:buNone/>
          </a:pPr>
          <a:r>
            <a:rPr lang="zh-TW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志願選填</a:t>
          </a:r>
          <a:endParaRPr lang="zh-TW" altLang="en-US" sz="2000" b="1" kern="1200" dirty="0">
            <a:solidFill>
              <a:srgbClr val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F8066BDC-1DE3-417E-AEB4-13671F3FC976}" type="parTrans" cxnId="{4E0D990B-97A5-4FC6-97D7-79A212CC696C}">
      <dgm:prSet/>
      <dgm:spPr/>
      <dgm:t>
        <a:bodyPr/>
        <a:lstStyle/>
        <a:p>
          <a:endParaRPr lang="zh-TW" altLang="en-US"/>
        </a:p>
      </dgm:t>
    </dgm:pt>
    <dgm:pt modelId="{390CE187-FBEF-4435-BB4E-5BE59059C5DA}" type="sibTrans" cxnId="{4E0D990B-97A5-4FC6-97D7-79A212CC696C}">
      <dgm:prSet/>
      <dgm:spPr/>
      <dgm:t>
        <a:bodyPr/>
        <a:lstStyle/>
        <a:p>
          <a:endParaRPr lang="zh-TW" altLang="en-US"/>
        </a:p>
      </dgm:t>
    </dgm:pt>
    <dgm:pt modelId="{18D2F270-F349-4D57-BAD5-F3815F53CCD4}">
      <dgm:prSet phldrT="[文字]" custT="1"/>
      <dgm:spPr>
        <a:solidFill>
          <a:srgbClr val="002060"/>
        </a:solidFill>
      </dgm:spPr>
      <dgm:t>
        <a:bodyPr/>
        <a:lstStyle/>
        <a:p>
          <a:pPr marL="0" lvl="0" algn="ctr" defTabSz="889000">
            <a:lnSpc>
              <a:spcPts val="2400"/>
            </a:lnSpc>
            <a:spcBef>
              <a:spcPct val="0"/>
            </a:spcBef>
            <a:spcAft>
              <a:spcPts val="240"/>
            </a:spcAft>
            <a:buNone/>
          </a:pPr>
          <a:r>
            <a:rPr lang="zh-TW" altLang="en-US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正式      志願      選填</a:t>
          </a:r>
        </a:p>
      </dgm:t>
    </dgm:pt>
    <dgm:pt modelId="{763D713F-F3B6-4831-A5F7-BBDB3FFC1A7F}" type="parTrans" cxnId="{2295C69C-4F21-474C-B7D4-91867FA4DB8D}">
      <dgm:prSet/>
      <dgm:spPr/>
      <dgm:t>
        <a:bodyPr/>
        <a:lstStyle/>
        <a:p>
          <a:endParaRPr lang="zh-TW" altLang="en-US"/>
        </a:p>
      </dgm:t>
    </dgm:pt>
    <dgm:pt modelId="{5FCBF423-9E56-4598-8558-D803D547C407}" type="sibTrans" cxnId="{2295C69C-4F21-474C-B7D4-91867FA4DB8D}">
      <dgm:prSet/>
      <dgm:spPr/>
      <dgm:t>
        <a:bodyPr/>
        <a:lstStyle/>
        <a:p>
          <a:endParaRPr lang="zh-TW" altLang="en-US"/>
        </a:p>
      </dgm:t>
    </dgm:pt>
    <dgm:pt modelId="{6FCC4BC2-656D-464B-9FA4-032CE6D4E35D}">
      <dgm:prSet phldrT="[文字]" custT="1"/>
      <dgm:spPr>
        <a:solidFill>
          <a:srgbClr val="002060"/>
        </a:solidFill>
      </dgm:spPr>
      <dgm:t>
        <a:bodyPr/>
        <a:lstStyle/>
        <a:p>
          <a:pPr marL="0" lvl="0" algn="ctr" defTabSz="889000">
            <a:lnSpc>
              <a:spcPts val="2400"/>
            </a:lnSpc>
            <a:spcBef>
              <a:spcPct val="0"/>
            </a:spcBef>
            <a:spcAft>
              <a:spcPts val="240"/>
            </a:spcAft>
            <a:buNone/>
          </a:pPr>
          <a:r>
            <a:rPr lang="zh-TW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第二次</a:t>
          </a:r>
          <a:endParaRPr lang="en-US" altLang="zh-TW" sz="2000" b="1" kern="1200" dirty="0">
            <a:solidFill>
              <a:srgbClr val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  <a:p>
          <a:pPr marL="0" lvl="0" algn="ctr" defTabSz="889000">
            <a:lnSpc>
              <a:spcPts val="2400"/>
            </a:lnSpc>
            <a:spcBef>
              <a:spcPct val="0"/>
            </a:spcBef>
            <a:spcAft>
              <a:spcPts val="240"/>
            </a:spcAft>
            <a:buNone/>
          </a:pPr>
          <a:r>
            <a:rPr lang="zh-TW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適性</a:t>
          </a:r>
          <a:r>
            <a:rPr lang="en-US" altLang="zh-TW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  </a:t>
          </a:r>
          <a:r>
            <a:rPr lang="zh-TW" altLang="en-US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     </a:t>
          </a:r>
          <a:r>
            <a:rPr lang="zh-TW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輔導</a:t>
          </a:r>
          <a:endParaRPr lang="zh-TW" altLang="en-US" sz="2000" b="1" kern="1200" dirty="0">
            <a:solidFill>
              <a:srgbClr val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63116700-6BB0-4A9A-AE8F-7666D71FBBD8}" type="parTrans" cxnId="{261738E5-C3EE-44AE-A4E4-310C0592C01B}">
      <dgm:prSet/>
      <dgm:spPr/>
      <dgm:t>
        <a:bodyPr/>
        <a:lstStyle/>
        <a:p>
          <a:endParaRPr lang="zh-TW" altLang="en-US"/>
        </a:p>
      </dgm:t>
    </dgm:pt>
    <dgm:pt modelId="{C3BC9AFD-36F9-4E6D-9302-8BDBDD9E57D9}" type="sibTrans" cxnId="{261738E5-C3EE-44AE-A4E4-310C0592C01B}">
      <dgm:prSet/>
      <dgm:spPr/>
      <dgm:t>
        <a:bodyPr/>
        <a:lstStyle/>
        <a:p>
          <a:endParaRPr lang="zh-TW" altLang="en-US"/>
        </a:p>
      </dgm:t>
    </dgm:pt>
    <dgm:pt modelId="{4F8CBC1B-332B-4028-A485-C58D64F93EA2}">
      <dgm:prSet custT="1"/>
      <dgm:spPr>
        <a:solidFill>
          <a:srgbClr val="002060"/>
        </a:solidFill>
      </dgm:spPr>
      <dgm:t>
        <a:bodyPr/>
        <a:lstStyle/>
        <a:p>
          <a:pPr>
            <a:lnSpc>
              <a:spcPts val="2400"/>
            </a:lnSpc>
            <a:spcAft>
              <a:spcPts val="240"/>
            </a:spcAft>
          </a:pPr>
          <a:r>
            <a:rPr lang="zh-TW" altLang="en-US" sz="2000" b="1" dirty="0">
              <a:latin typeface="微軟正黑體" pitchFamily="34" charset="-120"/>
              <a:ea typeface="微軟正黑體" pitchFamily="34" charset="-120"/>
            </a:rPr>
            <a:t>準備       階段</a:t>
          </a:r>
          <a:endParaRPr lang="en-US" altLang="zh-TW" sz="2000" b="1" dirty="0">
            <a:latin typeface="微軟正黑體" pitchFamily="34" charset="-120"/>
            <a:ea typeface="微軟正黑體" pitchFamily="34" charset="-120"/>
          </a:endParaRPr>
        </a:p>
        <a:p>
          <a:pPr>
            <a:lnSpc>
              <a:spcPts val="2400"/>
            </a:lnSpc>
            <a:spcAft>
              <a:spcPts val="240"/>
            </a:spcAft>
          </a:pPr>
          <a:r>
            <a:rPr lang="en-US" altLang="zh-TW" sz="2000" b="1" dirty="0"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2000" b="1" dirty="0">
              <a:latin typeface="微軟正黑體" pitchFamily="34" charset="-120"/>
              <a:ea typeface="微軟正黑體" pitchFamily="34" charset="-120"/>
            </a:rPr>
            <a:t>三上</a:t>
          </a:r>
          <a:r>
            <a:rPr lang="en-US" altLang="zh-TW" sz="2000" b="1" dirty="0">
              <a:latin typeface="微軟正黑體" pitchFamily="34" charset="-120"/>
              <a:ea typeface="微軟正黑體" pitchFamily="34" charset="-120"/>
            </a:rPr>
            <a:t>)</a:t>
          </a:r>
          <a:r>
            <a:rPr lang="zh-TW" altLang="en-US" sz="2000" b="1" dirty="0">
              <a:latin typeface="微軟正黑體" pitchFamily="34" charset="-120"/>
              <a:ea typeface="微軟正黑體" pitchFamily="34" charset="-120"/>
            </a:rPr>
            <a:t> </a:t>
          </a:r>
        </a:p>
      </dgm:t>
    </dgm:pt>
    <dgm:pt modelId="{63BCF4B8-65AA-47DE-95AD-046A20981951}" type="parTrans" cxnId="{DDD02760-8A4D-4D46-81EA-CC573555B0FA}">
      <dgm:prSet/>
      <dgm:spPr/>
      <dgm:t>
        <a:bodyPr/>
        <a:lstStyle/>
        <a:p>
          <a:endParaRPr lang="zh-TW" altLang="en-US"/>
        </a:p>
      </dgm:t>
    </dgm:pt>
    <dgm:pt modelId="{4AB8BA28-ECCC-4EE6-A48C-8EBF9B69FDEC}" type="sibTrans" cxnId="{DDD02760-8A4D-4D46-81EA-CC573555B0FA}">
      <dgm:prSet/>
      <dgm:spPr/>
      <dgm:t>
        <a:bodyPr/>
        <a:lstStyle/>
        <a:p>
          <a:endParaRPr lang="zh-TW" altLang="en-US"/>
        </a:p>
      </dgm:t>
    </dgm:pt>
    <dgm:pt modelId="{EE6426B5-03DA-45B3-8B9D-3C28BBED243A}">
      <dgm:prSet custT="1"/>
      <dgm:spPr>
        <a:solidFill>
          <a:srgbClr val="002060"/>
        </a:solidFill>
      </dgm:spPr>
      <dgm:t>
        <a:bodyPr/>
        <a:lstStyle/>
        <a:p>
          <a:pPr marL="0" marR="0" lvl="0" indent="0" algn="ctr" defTabSz="889000" eaLnBrk="1" fontAlgn="auto" latinLnBrk="0" hangingPunct="1">
            <a:lnSpc>
              <a:spcPts val="2400"/>
            </a:lnSpc>
            <a:spcBef>
              <a:spcPct val="0"/>
            </a:spcBef>
            <a:spcAft>
              <a:spcPts val="240"/>
            </a:spcAft>
            <a:buClrTx/>
            <a:buSzTx/>
            <a:buFontTx/>
            <a:buNone/>
            <a:tabLst/>
            <a:defRPr/>
          </a:pPr>
          <a:r>
            <a:rPr lang="zh-TW" altLang="en-US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第一次</a:t>
          </a:r>
          <a:endParaRPr lang="en-US" altLang="zh-TW" sz="2000" b="1" kern="1200" dirty="0">
            <a:solidFill>
              <a:srgbClr val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  <a:p>
          <a:pPr marL="0" marR="0" lvl="0" indent="0" algn="ctr" defTabSz="889000" eaLnBrk="1" fontAlgn="auto" latinLnBrk="0" hangingPunct="1">
            <a:lnSpc>
              <a:spcPts val="2400"/>
            </a:lnSpc>
            <a:spcBef>
              <a:spcPct val="0"/>
            </a:spcBef>
            <a:spcAft>
              <a:spcPts val="240"/>
            </a:spcAft>
            <a:buClrTx/>
            <a:buSzTx/>
            <a:buFontTx/>
            <a:buNone/>
            <a:tabLst/>
            <a:defRPr/>
          </a:pPr>
          <a:r>
            <a:rPr lang="zh-TW" altLang="en-US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模擬</a:t>
          </a:r>
        </a:p>
        <a:p>
          <a:pPr marL="0" lvl="0" algn="ctr" defTabSz="889000">
            <a:lnSpc>
              <a:spcPts val="2400"/>
            </a:lnSpc>
            <a:spcBef>
              <a:spcPct val="0"/>
            </a:spcBef>
            <a:spcAft>
              <a:spcPts val="240"/>
            </a:spcAft>
            <a:buNone/>
          </a:pPr>
          <a:r>
            <a:rPr lang="zh-TW" altLang="en-US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志願選填</a:t>
          </a:r>
        </a:p>
      </dgm:t>
    </dgm:pt>
    <dgm:pt modelId="{D116B4DF-DD03-4328-94A2-987DB56CE3B9}" type="sibTrans" cxnId="{C1C284C8-2EC4-4E76-9C3B-311AB50A300C}">
      <dgm:prSet/>
      <dgm:spPr/>
      <dgm:t>
        <a:bodyPr/>
        <a:lstStyle/>
        <a:p>
          <a:endParaRPr lang="zh-TW" altLang="en-US"/>
        </a:p>
      </dgm:t>
    </dgm:pt>
    <dgm:pt modelId="{C50CAD69-98CA-4ACE-88F3-F6ED352C6361}" type="parTrans" cxnId="{C1C284C8-2EC4-4E76-9C3B-311AB50A300C}">
      <dgm:prSet/>
      <dgm:spPr/>
      <dgm:t>
        <a:bodyPr/>
        <a:lstStyle/>
        <a:p>
          <a:endParaRPr lang="zh-TW" altLang="en-US"/>
        </a:p>
      </dgm:t>
    </dgm:pt>
    <dgm:pt modelId="{86137E48-BE78-496F-90DB-68CB74E14B20}">
      <dgm:prSet phldrT="[文字]" custT="1"/>
      <dgm:spPr>
        <a:solidFill>
          <a:srgbClr val="002060"/>
        </a:solidFill>
      </dgm:spPr>
      <dgm:t>
        <a:bodyPr/>
        <a:lstStyle/>
        <a:p>
          <a:pPr marL="0" lvl="0" algn="ctr" defTabSz="889000">
            <a:lnSpc>
              <a:spcPts val="2400"/>
            </a:lnSpc>
            <a:spcBef>
              <a:spcPct val="0"/>
            </a:spcBef>
            <a:spcAft>
              <a:spcPts val="240"/>
            </a:spcAft>
            <a:buNone/>
          </a:pPr>
          <a:r>
            <a:rPr lang="zh-TW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第一次</a:t>
          </a:r>
          <a:endParaRPr lang="en-US" altLang="zh-TW" sz="2000" b="1" kern="1200" dirty="0">
            <a:solidFill>
              <a:srgbClr val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  <a:p>
          <a:pPr marL="0" lvl="0" algn="ctr" defTabSz="889000">
            <a:lnSpc>
              <a:spcPts val="2400"/>
            </a:lnSpc>
            <a:spcBef>
              <a:spcPct val="0"/>
            </a:spcBef>
            <a:spcAft>
              <a:spcPts val="240"/>
            </a:spcAft>
            <a:buNone/>
          </a:pPr>
          <a:r>
            <a:rPr lang="zh-TW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適性</a:t>
          </a:r>
          <a:r>
            <a:rPr lang="zh-TW" altLang="en-US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      </a:t>
          </a:r>
          <a:r>
            <a:rPr lang="zh-TW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輔導</a:t>
          </a:r>
          <a:endParaRPr lang="zh-TW" altLang="en-US" sz="2000" b="1" kern="1200" dirty="0">
            <a:solidFill>
              <a:srgbClr val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D6FB1B70-0902-4B36-8FDF-E2CDEA82C24A}" type="sibTrans" cxnId="{6AC8518D-0093-4D5E-A4E4-2EADCB6C7122}">
      <dgm:prSet/>
      <dgm:spPr/>
      <dgm:t>
        <a:bodyPr/>
        <a:lstStyle/>
        <a:p>
          <a:endParaRPr lang="zh-TW" altLang="en-US"/>
        </a:p>
      </dgm:t>
    </dgm:pt>
    <dgm:pt modelId="{1479DD82-0E9E-4274-B2E2-F3D020B2089B}" type="parTrans" cxnId="{6AC8518D-0093-4D5E-A4E4-2EADCB6C7122}">
      <dgm:prSet/>
      <dgm:spPr/>
      <dgm:t>
        <a:bodyPr/>
        <a:lstStyle/>
        <a:p>
          <a:endParaRPr lang="zh-TW" altLang="en-US"/>
        </a:p>
      </dgm:t>
    </dgm:pt>
    <dgm:pt modelId="{C9337045-6E39-493D-847F-8DDF04A61178}" type="pres">
      <dgm:prSet presAssocID="{080E7F93-1516-4AF4-9B1D-E57336F43BC4}" presName="CompostProcess" presStyleCnt="0">
        <dgm:presLayoutVars>
          <dgm:dir/>
          <dgm:resizeHandles val="exact"/>
        </dgm:presLayoutVars>
      </dgm:prSet>
      <dgm:spPr/>
    </dgm:pt>
    <dgm:pt modelId="{38D7E8FC-7B26-417B-AC94-5B447D87325C}" type="pres">
      <dgm:prSet presAssocID="{080E7F93-1516-4AF4-9B1D-E57336F43BC4}" presName="arrow" presStyleLbl="bgShp" presStyleIdx="0" presStyleCnt="1" custScaleX="117647" custLinFactNeighborX="-6320" custLinFactNeighborY="-22173"/>
      <dgm:spPr>
        <a:solidFill>
          <a:srgbClr val="92D050"/>
        </a:solidFill>
      </dgm:spPr>
    </dgm:pt>
    <dgm:pt modelId="{43EF21DC-7CA5-4F48-9A1C-A55DD00B2FA7}" type="pres">
      <dgm:prSet presAssocID="{080E7F93-1516-4AF4-9B1D-E57336F43BC4}" presName="linearProcess" presStyleCnt="0"/>
      <dgm:spPr/>
    </dgm:pt>
    <dgm:pt modelId="{FEBA143D-C8D0-4FAF-B71C-D4790C2E7A2E}" type="pres">
      <dgm:prSet presAssocID="{4F8CBC1B-332B-4028-A485-C58D64F93EA2}" presName="textNode" presStyleLbl="node1" presStyleIdx="0" presStyleCnt="6" custScaleX="74793" custScaleY="144686" custLinFactNeighborX="41933" custLinFactNeighborY="2404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6762AFF-DBB5-4AE1-B91F-5392BE273D65}" type="pres">
      <dgm:prSet presAssocID="{4AB8BA28-ECCC-4EE6-A48C-8EBF9B69FDEC}" presName="sibTrans" presStyleCnt="0"/>
      <dgm:spPr/>
    </dgm:pt>
    <dgm:pt modelId="{70C24287-69EA-43FB-8AED-A72D68E81B73}" type="pres">
      <dgm:prSet presAssocID="{EE6426B5-03DA-45B3-8B9D-3C28BBED243A}" presName="textNode" presStyleLbl="node1" presStyleIdx="1" presStyleCnt="6" custScaleY="150292" custLinFactNeighborX="22471" custLinFactNeighborY="2442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EC95560-D142-456F-9318-550EA42D2D34}" type="pres">
      <dgm:prSet presAssocID="{D116B4DF-DD03-4328-94A2-987DB56CE3B9}" presName="sibTrans" presStyleCnt="0"/>
      <dgm:spPr/>
    </dgm:pt>
    <dgm:pt modelId="{CC64D71D-3340-42D5-8C1F-DF394B5CA8CE}" type="pres">
      <dgm:prSet presAssocID="{86137E48-BE78-496F-90DB-68CB74E14B20}" presName="textNode" presStyleLbl="node1" presStyleIdx="2" presStyleCnt="6" custScaleX="79680" custScaleY="141777" custLinFactNeighborX="-816" custLinFactNeighborY="2359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0A9336B-BDC5-426D-95FC-ED29CB67529E}" type="pres">
      <dgm:prSet presAssocID="{D6FB1B70-0902-4B36-8FDF-E2CDEA82C24A}" presName="sibTrans" presStyleCnt="0"/>
      <dgm:spPr/>
    </dgm:pt>
    <dgm:pt modelId="{1B12AA0C-EDE2-4B84-9D90-12DADB6326E8}" type="pres">
      <dgm:prSet presAssocID="{DBEFA169-D8D6-4012-B632-C44A554CADA9}" presName="textNode" presStyleLbl="node1" presStyleIdx="3" presStyleCnt="6" custScaleY="150824" custLinFactNeighborX="-43564" custLinFactNeighborY="2415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A0ACE5-7A5A-4412-9A31-10672C6F31A7}" type="pres">
      <dgm:prSet presAssocID="{390CE187-FBEF-4435-BB4E-5BE59059C5DA}" presName="sibTrans" presStyleCnt="0"/>
      <dgm:spPr/>
    </dgm:pt>
    <dgm:pt modelId="{67F84E6C-FA24-465C-A035-B3F31FB721EE}" type="pres">
      <dgm:prSet presAssocID="{6FCC4BC2-656D-464B-9FA4-032CE6D4E35D}" presName="textNode" presStyleLbl="node1" presStyleIdx="4" presStyleCnt="6" custScaleX="82009" custScaleY="141104" custLinFactNeighborX="-73938" custLinFactNeighborY="2225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276393B-978F-4CB1-8F7C-E010193E674C}" type="pres">
      <dgm:prSet presAssocID="{C3BC9AFD-36F9-4E6D-9302-8BDBDD9E57D9}" presName="sibTrans" presStyleCnt="0"/>
      <dgm:spPr/>
    </dgm:pt>
    <dgm:pt modelId="{AF225500-C412-4761-9A8D-8947E849AE4B}" type="pres">
      <dgm:prSet presAssocID="{18D2F270-F349-4D57-BAD5-F3815F53CCD4}" presName="textNode" presStyleLbl="node1" presStyleIdx="5" presStyleCnt="6" custScaleX="80971" custScaleY="133501" custLinFactX="-81" custLinFactNeighborX="-100000" custLinFactNeighborY="2404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ECDE3C2-7203-4825-9285-865164705DC8}" type="presOf" srcId="{6FCC4BC2-656D-464B-9FA4-032CE6D4E35D}" destId="{67F84E6C-FA24-465C-A035-B3F31FB721EE}" srcOrd="0" destOrd="0" presId="urn:microsoft.com/office/officeart/2005/8/layout/hProcess9"/>
    <dgm:cxn modelId="{81E212A3-2E98-4640-9952-BE08CA76E546}" type="presOf" srcId="{DBEFA169-D8D6-4012-B632-C44A554CADA9}" destId="{1B12AA0C-EDE2-4B84-9D90-12DADB6326E8}" srcOrd="0" destOrd="0" presId="urn:microsoft.com/office/officeart/2005/8/layout/hProcess9"/>
    <dgm:cxn modelId="{C1C284C8-2EC4-4E76-9C3B-311AB50A300C}" srcId="{080E7F93-1516-4AF4-9B1D-E57336F43BC4}" destId="{EE6426B5-03DA-45B3-8B9D-3C28BBED243A}" srcOrd="1" destOrd="0" parTransId="{C50CAD69-98CA-4ACE-88F3-F6ED352C6361}" sibTransId="{D116B4DF-DD03-4328-94A2-987DB56CE3B9}"/>
    <dgm:cxn modelId="{4E0D990B-97A5-4FC6-97D7-79A212CC696C}" srcId="{080E7F93-1516-4AF4-9B1D-E57336F43BC4}" destId="{DBEFA169-D8D6-4012-B632-C44A554CADA9}" srcOrd="3" destOrd="0" parTransId="{F8066BDC-1DE3-417E-AEB4-13671F3FC976}" sibTransId="{390CE187-FBEF-4435-BB4E-5BE59059C5DA}"/>
    <dgm:cxn modelId="{261738E5-C3EE-44AE-A4E4-310C0592C01B}" srcId="{080E7F93-1516-4AF4-9B1D-E57336F43BC4}" destId="{6FCC4BC2-656D-464B-9FA4-032CE6D4E35D}" srcOrd="4" destOrd="0" parTransId="{63116700-6BB0-4A9A-AE8F-7666D71FBBD8}" sibTransId="{C3BC9AFD-36F9-4E6D-9302-8BDBDD9E57D9}"/>
    <dgm:cxn modelId="{DDD02760-8A4D-4D46-81EA-CC573555B0FA}" srcId="{080E7F93-1516-4AF4-9B1D-E57336F43BC4}" destId="{4F8CBC1B-332B-4028-A485-C58D64F93EA2}" srcOrd="0" destOrd="0" parTransId="{63BCF4B8-65AA-47DE-95AD-046A20981951}" sibTransId="{4AB8BA28-ECCC-4EE6-A48C-8EBF9B69FDEC}"/>
    <dgm:cxn modelId="{2295C69C-4F21-474C-B7D4-91867FA4DB8D}" srcId="{080E7F93-1516-4AF4-9B1D-E57336F43BC4}" destId="{18D2F270-F349-4D57-BAD5-F3815F53CCD4}" srcOrd="5" destOrd="0" parTransId="{763D713F-F3B6-4831-A5F7-BBDB3FFC1A7F}" sibTransId="{5FCBF423-9E56-4598-8558-D803D547C407}"/>
    <dgm:cxn modelId="{2445B09E-56D6-4D7F-9CC0-E5406F4362D2}" type="presOf" srcId="{EE6426B5-03DA-45B3-8B9D-3C28BBED243A}" destId="{70C24287-69EA-43FB-8AED-A72D68E81B73}" srcOrd="0" destOrd="0" presId="urn:microsoft.com/office/officeart/2005/8/layout/hProcess9"/>
    <dgm:cxn modelId="{6AC8518D-0093-4D5E-A4E4-2EADCB6C7122}" srcId="{080E7F93-1516-4AF4-9B1D-E57336F43BC4}" destId="{86137E48-BE78-496F-90DB-68CB74E14B20}" srcOrd="2" destOrd="0" parTransId="{1479DD82-0E9E-4274-B2E2-F3D020B2089B}" sibTransId="{D6FB1B70-0902-4B36-8FDF-E2CDEA82C24A}"/>
    <dgm:cxn modelId="{60FEC9A5-4F06-4B26-A586-C83FE783AFE7}" type="presOf" srcId="{080E7F93-1516-4AF4-9B1D-E57336F43BC4}" destId="{C9337045-6E39-493D-847F-8DDF04A61178}" srcOrd="0" destOrd="0" presId="urn:microsoft.com/office/officeart/2005/8/layout/hProcess9"/>
    <dgm:cxn modelId="{381A2A4F-3B01-4644-AD7D-04BC5A07DD3A}" type="presOf" srcId="{4F8CBC1B-332B-4028-A485-C58D64F93EA2}" destId="{FEBA143D-C8D0-4FAF-B71C-D4790C2E7A2E}" srcOrd="0" destOrd="0" presId="urn:microsoft.com/office/officeart/2005/8/layout/hProcess9"/>
    <dgm:cxn modelId="{26D11065-DB3A-4591-821F-2FA2BC372301}" type="presOf" srcId="{86137E48-BE78-496F-90DB-68CB74E14B20}" destId="{CC64D71D-3340-42D5-8C1F-DF394B5CA8CE}" srcOrd="0" destOrd="0" presId="urn:microsoft.com/office/officeart/2005/8/layout/hProcess9"/>
    <dgm:cxn modelId="{8E2E75F9-E165-4924-8192-A0A36FECF243}" type="presOf" srcId="{18D2F270-F349-4D57-BAD5-F3815F53CCD4}" destId="{AF225500-C412-4761-9A8D-8947E849AE4B}" srcOrd="0" destOrd="0" presId="urn:microsoft.com/office/officeart/2005/8/layout/hProcess9"/>
    <dgm:cxn modelId="{13B8B523-CB09-4596-A0B3-5262B3D0CC15}" type="presParOf" srcId="{C9337045-6E39-493D-847F-8DDF04A61178}" destId="{38D7E8FC-7B26-417B-AC94-5B447D87325C}" srcOrd="0" destOrd="0" presId="urn:microsoft.com/office/officeart/2005/8/layout/hProcess9"/>
    <dgm:cxn modelId="{D12AD7C3-B6BE-4E73-8B4D-EF180250E6AF}" type="presParOf" srcId="{C9337045-6E39-493D-847F-8DDF04A61178}" destId="{43EF21DC-7CA5-4F48-9A1C-A55DD00B2FA7}" srcOrd="1" destOrd="0" presId="urn:microsoft.com/office/officeart/2005/8/layout/hProcess9"/>
    <dgm:cxn modelId="{0BBD2460-45B3-4124-8093-6200B3A6CF62}" type="presParOf" srcId="{43EF21DC-7CA5-4F48-9A1C-A55DD00B2FA7}" destId="{FEBA143D-C8D0-4FAF-B71C-D4790C2E7A2E}" srcOrd="0" destOrd="0" presId="urn:microsoft.com/office/officeart/2005/8/layout/hProcess9"/>
    <dgm:cxn modelId="{91CCF5A8-9A53-40A4-8018-D706DB47AA0C}" type="presParOf" srcId="{43EF21DC-7CA5-4F48-9A1C-A55DD00B2FA7}" destId="{06762AFF-DBB5-4AE1-B91F-5392BE273D65}" srcOrd="1" destOrd="0" presId="urn:microsoft.com/office/officeart/2005/8/layout/hProcess9"/>
    <dgm:cxn modelId="{CE903551-D2B0-4E4D-A77E-3F86E55C43A3}" type="presParOf" srcId="{43EF21DC-7CA5-4F48-9A1C-A55DD00B2FA7}" destId="{70C24287-69EA-43FB-8AED-A72D68E81B73}" srcOrd="2" destOrd="0" presId="urn:microsoft.com/office/officeart/2005/8/layout/hProcess9"/>
    <dgm:cxn modelId="{FEF37B5E-24B3-4DE6-8114-9F5E1CBA1351}" type="presParOf" srcId="{43EF21DC-7CA5-4F48-9A1C-A55DD00B2FA7}" destId="{5EC95560-D142-456F-9318-550EA42D2D34}" srcOrd="3" destOrd="0" presId="urn:microsoft.com/office/officeart/2005/8/layout/hProcess9"/>
    <dgm:cxn modelId="{4AF1CE2C-10C0-4FC9-A1F9-6E7860B157EE}" type="presParOf" srcId="{43EF21DC-7CA5-4F48-9A1C-A55DD00B2FA7}" destId="{CC64D71D-3340-42D5-8C1F-DF394B5CA8CE}" srcOrd="4" destOrd="0" presId="urn:microsoft.com/office/officeart/2005/8/layout/hProcess9"/>
    <dgm:cxn modelId="{6CD95A63-C531-419C-B357-036D791FFE5F}" type="presParOf" srcId="{43EF21DC-7CA5-4F48-9A1C-A55DD00B2FA7}" destId="{10A9336B-BDC5-426D-95FC-ED29CB67529E}" srcOrd="5" destOrd="0" presId="urn:microsoft.com/office/officeart/2005/8/layout/hProcess9"/>
    <dgm:cxn modelId="{47400F5E-6DC1-46BF-8FCA-9211450A6311}" type="presParOf" srcId="{43EF21DC-7CA5-4F48-9A1C-A55DD00B2FA7}" destId="{1B12AA0C-EDE2-4B84-9D90-12DADB6326E8}" srcOrd="6" destOrd="0" presId="urn:microsoft.com/office/officeart/2005/8/layout/hProcess9"/>
    <dgm:cxn modelId="{DDE36190-56F2-4CA3-9E23-9E2F0884EC2E}" type="presParOf" srcId="{43EF21DC-7CA5-4F48-9A1C-A55DD00B2FA7}" destId="{3AA0ACE5-7A5A-4412-9A31-10672C6F31A7}" srcOrd="7" destOrd="0" presId="urn:microsoft.com/office/officeart/2005/8/layout/hProcess9"/>
    <dgm:cxn modelId="{60D71942-51F3-4F40-965A-2681CE98721D}" type="presParOf" srcId="{43EF21DC-7CA5-4F48-9A1C-A55DD00B2FA7}" destId="{67F84E6C-FA24-465C-A035-B3F31FB721EE}" srcOrd="8" destOrd="0" presId="urn:microsoft.com/office/officeart/2005/8/layout/hProcess9"/>
    <dgm:cxn modelId="{EDD014D4-3F76-4E85-A6E3-8DD5ECC0284C}" type="presParOf" srcId="{43EF21DC-7CA5-4F48-9A1C-A55DD00B2FA7}" destId="{0276393B-978F-4CB1-8F7C-E010193E674C}" srcOrd="9" destOrd="0" presId="urn:microsoft.com/office/officeart/2005/8/layout/hProcess9"/>
    <dgm:cxn modelId="{0E00A06B-7897-4038-9EF2-F002DBE7C770}" type="presParOf" srcId="{43EF21DC-7CA5-4F48-9A1C-A55DD00B2FA7}" destId="{AF225500-C412-4761-9A8D-8947E849AE4B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0E7F93-1516-4AF4-9B1D-E57336F43BC4}" type="doc">
      <dgm:prSet loTypeId="urn:microsoft.com/office/officeart/2005/8/layout/hProcess9" loCatId="process" qsTypeId="urn:microsoft.com/office/officeart/2005/8/quickstyle/simple2" qsCatId="simple" csTypeId="urn:microsoft.com/office/officeart/2005/8/colors/accent6_2" csCatId="accent6" phldr="1"/>
      <dgm:spPr/>
    </dgm:pt>
    <dgm:pt modelId="{DBEFA169-D8D6-4012-B632-C44A554CADA9}">
      <dgm:prSet phldrT="[文字]" custT="1"/>
      <dgm:spPr>
        <a:solidFill>
          <a:srgbClr val="002060"/>
        </a:solidFill>
      </dgm:spPr>
      <dgm:t>
        <a:bodyPr/>
        <a:lstStyle/>
        <a:p>
          <a:pPr marL="0" lvl="0" algn="ctr" defTabSz="889000">
            <a:lnSpc>
              <a:spcPts val="2400"/>
            </a:lnSpc>
            <a:spcBef>
              <a:spcPct val="0"/>
            </a:spcBef>
            <a:spcAft>
              <a:spcPts val="240"/>
            </a:spcAft>
            <a:buNone/>
          </a:pPr>
          <a:r>
            <a:rPr lang="zh-TW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第二次</a:t>
          </a:r>
          <a:endParaRPr lang="en-US" altLang="zh-TW" sz="2000" b="1" kern="1200" dirty="0">
            <a:solidFill>
              <a:srgbClr val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  <a:p>
          <a:pPr marL="0" lvl="0" algn="ctr" defTabSz="889000">
            <a:lnSpc>
              <a:spcPts val="2400"/>
            </a:lnSpc>
            <a:spcBef>
              <a:spcPct val="0"/>
            </a:spcBef>
            <a:spcAft>
              <a:spcPts val="240"/>
            </a:spcAft>
            <a:buNone/>
          </a:pPr>
          <a:r>
            <a:rPr lang="zh-TW" altLang="zh-TW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模擬</a:t>
          </a:r>
          <a:endParaRPr lang="en-US" altLang="zh-TW" sz="2000" b="1" kern="1200" dirty="0">
            <a:solidFill>
              <a:srgbClr val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  <a:p>
          <a:pPr marL="0" lvl="0" algn="ctr" defTabSz="889000">
            <a:lnSpc>
              <a:spcPts val="2400"/>
            </a:lnSpc>
            <a:spcBef>
              <a:spcPct val="0"/>
            </a:spcBef>
            <a:spcAft>
              <a:spcPts val="240"/>
            </a:spcAft>
            <a:buNone/>
          </a:pPr>
          <a:r>
            <a:rPr lang="zh-TW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志願選填</a:t>
          </a:r>
          <a:endParaRPr lang="zh-TW" altLang="en-US" sz="2000" b="1" kern="1200" dirty="0">
            <a:solidFill>
              <a:srgbClr val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F8066BDC-1DE3-417E-AEB4-13671F3FC976}" type="parTrans" cxnId="{4E0D990B-97A5-4FC6-97D7-79A212CC696C}">
      <dgm:prSet/>
      <dgm:spPr/>
      <dgm:t>
        <a:bodyPr/>
        <a:lstStyle/>
        <a:p>
          <a:endParaRPr lang="zh-TW" altLang="en-US"/>
        </a:p>
      </dgm:t>
    </dgm:pt>
    <dgm:pt modelId="{390CE187-FBEF-4435-BB4E-5BE59059C5DA}" type="sibTrans" cxnId="{4E0D990B-97A5-4FC6-97D7-79A212CC696C}">
      <dgm:prSet/>
      <dgm:spPr/>
      <dgm:t>
        <a:bodyPr/>
        <a:lstStyle/>
        <a:p>
          <a:endParaRPr lang="zh-TW" altLang="en-US"/>
        </a:p>
      </dgm:t>
    </dgm:pt>
    <dgm:pt modelId="{18D2F270-F349-4D57-BAD5-F3815F53CCD4}">
      <dgm:prSet phldrT="[文字]" custT="1"/>
      <dgm:spPr>
        <a:solidFill>
          <a:srgbClr val="002060"/>
        </a:solidFill>
      </dgm:spPr>
      <dgm:t>
        <a:bodyPr/>
        <a:lstStyle/>
        <a:p>
          <a:pPr marL="0" lvl="0" algn="ctr" defTabSz="889000">
            <a:lnSpc>
              <a:spcPts val="2400"/>
            </a:lnSpc>
            <a:spcBef>
              <a:spcPct val="0"/>
            </a:spcBef>
            <a:spcAft>
              <a:spcPts val="240"/>
            </a:spcAft>
            <a:buNone/>
          </a:pPr>
          <a:r>
            <a:rPr lang="zh-TW" altLang="en-US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正式      志願      選填</a:t>
          </a:r>
        </a:p>
      </dgm:t>
    </dgm:pt>
    <dgm:pt modelId="{763D713F-F3B6-4831-A5F7-BBDB3FFC1A7F}" type="parTrans" cxnId="{2295C69C-4F21-474C-B7D4-91867FA4DB8D}">
      <dgm:prSet/>
      <dgm:spPr/>
      <dgm:t>
        <a:bodyPr/>
        <a:lstStyle/>
        <a:p>
          <a:endParaRPr lang="zh-TW" altLang="en-US"/>
        </a:p>
      </dgm:t>
    </dgm:pt>
    <dgm:pt modelId="{5FCBF423-9E56-4598-8558-D803D547C407}" type="sibTrans" cxnId="{2295C69C-4F21-474C-B7D4-91867FA4DB8D}">
      <dgm:prSet/>
      <dgm:spPr/>
      <dgm:t>
        <a:bodyPr/>
        <a:lstStyle/>
        <a:p>
          <a:endParaRPr lang="zh-TW" altLang="en-US"/>
        </a:p>
      </dgm:t>
    </dgm:pt>
    <dgm:pt modelId="{6FCC4BC2-656D-464B-9FA4-032CE6D4E35D}">
      <dgm:prSet phldrT="[文字]" custT="1"/>
      <dgm:spPr>
        <a:solidFill>
          <a:srgbClr val="002060"/>
        </a:solidFill>
      </dgm:spPr>
      <dgm:t>
        <a:bodyPr/>
        <a:lstStyle/>
        <a:p>
          <a:pPr marL="0" lvl="0" algn="ctr" defTabSz="889000">
            <a:lnSpc>
              <a:spcPts val="2400"/>
            </a:lnSpc>
            <a:spcBef>
              <a:spcPct val="0"/>
            </a:spcBef>
            <a:spcAft>
              <a:spcPts val="240"/>
            </a:spcAft>
            <a:buNone/>
          </a:pPr>
          <a:r>
            <a:rPr lang="zh-TW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第二次</a:t>
          </a:r>
          <a:endParaRPr lang="en-US" altLang="zh-TW" sz="2000" b="1" kern="1200" dirty="0">
            <a:solidFill>
              <a:srgbClr val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  <a:p>
          <a:pPr marL="0" lvl="0" algn="ctr" defTabSz="889000">
            <a:lnSpc>
              <a:spcPts val="2400"/>
            </a:lnSpc>
            <a:spcBef>
              <a:spcPct val="0"/>
            </a:spcBef>
            <a:spcAft>
              <a:spcPts val="240"/>
            </a:spcAft>
            <a:buNone/>
          </a:pPr>
          <a:r>
            <a:rPr lang="zh-TW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適性</a:t>
          </a:r>
          <a:r>
            <a:rPr lang="en-US" altLang="zh-TW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  </a:t>
          </a:r>
          <a:r>
            <a:rPr lang="zh-TW" altLang="en-US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     </a:t>
          </a:r>
          <a:r>
            <a:rPr lang="zh-TW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輔導</a:t>
          </a:r>
          <a:endParaRPr lang="zh-TW" altLang="en-US" sz="2000" b="1" kern="1200" dirty="0">
            <a:solidFill>
              <a:srgbClr val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63116700-6BB0-4A9A-AE8F-7666D71FBBD8}" type="parTrans" cxnId="{261738E5-C3EE-44AE-A4E4-310C0592C01B}">
      <dgm:prSet/>
      <dgm:spPr/>
      <dgm:t>
        <a:bodyPr/>
        <a:lstStyle/>
        <a:p>
          <a:endParaRPr lang="zh-TW" altLang="en-US"/>
        </a:p>
      </dgm:t>
    </dgm:pt>
    <dgm:pt modelId="{C3BC9AFD-36F9-4E6D-9302-8BDBDD9E57D9}" type="sibTrans" cxnId="{261738E5-C3EE-44AE-A4E4-310C0592C01B}">
      <dgm:prSet/>
      <dgm:spPr/>
      <dgm:t>
        <a:bodyPr/>
        <a:lstStyle/>
        <a:p>
          <a:endParaRPr lang="zh-TW" altLang="en-US"/>
        </a:p>
      </dgm:t>
    </dgm:pt>
    <dgm:pt modelId="{4F8CBC1B-332B-4028-A485-C58D64F93EA2}">
      <dgm:prSet custT="1"/>
      <dgm:spPr>
        <a:solidFill>
          <a:srgbClr val="002060"/>
        </a:solidFill>
      </dgm:spPr>
      <dgm:t>
        <a:bodyPr/>
        <a:lstStyle/>
        <a:p>
          <a:pPr>
            <a:lnSpc>
              <a:spcPts val="2400"/>
            </a:lnSpc>
            <a:spcAft>
              <a:spcPts val="240"/>
            </a:spcAft>
          </a:pPr>
          <a:r>
            <a:rPr lang="zh-TW" altLang="en-US" sz="2000" b="1" dirty="0">
              <a:latin typeface="微軟正黑體" pitchFamily="34" charset="-120"/>
              <a:ea typeface="微軟正黑體" pitchFamily="34" charset="-120"/>
            </a:rPr>
            <a:t>準備       階段</a:t>
          </a:r>
          <a:endParaRPr lang="en-US" altLang="zh-TW" sz="2000" b="1" dirty="0">
            <a:latin typeface="微軟正黑體" pitchFamily="34" charset="-120"/>
            <a:ea typeface="微軟正黑體" pitchFamily="34" charset="-120"/>
          </a:endParaRPr>
        </a:p>
        <a:p>
          <a:pPr>
            <a:lnSpc>
              <a:spcPts val="2400"/>
            </a:lnSpc>
            <a:spcAft>
              <a:spcPts val="240"/>
            </a:spcAft>
          </a:pPr>
          <a:r>
            <a:rPr lang="en-US" altLang="zh-TW" sz="2000" b="1" dirty="0"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2000" b="1" dirty="0">
              <a:latin typeface="微軟正黑體" pitchFamily="34" charset="-120"/>
              <a:ea typeface="微軟正黑體" pitchFamily="34" charset="-120"/>
            </a:rPr>
            <a:t>三上</a:t>
          </a:r>
          <a:r>
            <a:rPr lang="en-US" altLang="zh-TW" sz="2000" b="1" dirty="0">
              <a:latin typeface="微軟正黑體" pitchFamily="34" charset="-120"/>
              <a:ea typeface="微軟正黑體" pitchFamily="34" charset="-120"/>
            </a:rPr>
            <a:t>)</a:t>
          </a:r>
          <a:r>
            <a:rPr lang="zh-TW" altLang="en-US" sz="2000" b="1" dirty="0">
              <a:latin typeface="微軟正黑體" pitchFamily="34" charset="-120"/>
              <a:ea typeface="微軟正黑體" pitchFamily="34" charset="-120"/>
            </a:rPr>
            <a:t> </a:t>
          </a:r>
        </a:p>
      </dgm:t>
    </dgm:pt>
    <dgm:pt modelId="{63BCF4B8-65AA-47DE-95AD-046A20981951}" type="parTrans" cxnId="{DDD02760-8A4D-4D46-81EA-CC573555B0FA}">
      <dgm:prSet/>
      <dgm:spPr/>
      <dgm:t>
        <a:bodyPr/>
        <a:lstStyle/>
        <a:p>
          <a:endParaRPr lang="zh-TW" altLang="en-US"/>
        </a:p>
      </dgm:t>
    </dgm:pt>
    <dgm:pt modelId="{4AB8BA28-ECCC-4EE6-A48C-8EBF9B69FDEC}" type="sibTrans" cxnId="{DDD02760-8A4D-4D46-81EA-CC573555B0FA}">
      <dgm:prSet/>
      <dgm:spPr/>
      <dgm:t>
        <a:bodyPr/>
        <a:lstStyle/>
        <a:p>
          <a:endParaRPr lang="zh-TW" altLang="en-US"/>
        </a:p>
      </dgm:t>
    </dgm:pt>
    <dgm:pt modelId="{EE6426B5-03DA-45B3-8B9D-3C28BBED243A}">
      <dgm:prSet custT="1"/>
      <dgm:spPr>
        <a:solidFill>
          <a:srgbClr val="002060"/>
        </a:solidFill>
      </dgm:spPr>
      <dgm:t>
        <a:bodyPr/>
        <a:lstStyle/>
        <a:p>
          <a:pPr marL="0" marR="0" lvl="0" indent="0" algn="ctr" defTabSz="889000" eaLnBrk="1" fontAlgn="auto" latinLnBrk="0" hangingPunct="1">
            <a:lnSpc>
              <a:spcPts val="2400"/>
            </a:lnSpc>
            <a:spcBef>
              <a:spcPct val="0"/>
            </a:spcBef>
            <a:spcAft>
              <a:spcPts val="240"/>
            </a:spcAft>
            <a:buClrTx/>
            <a:buSzTx/>
            <a:buFontTx/>
            <a:buNone/>
            <a:tabLst/>
            <a:defRPr/>
          </a:pPr>
          <a:r>
            <a:rPr lang="zh-TW" altLang="en-US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第一次</a:t>
          </a:r>
          <a:endParaRPr lang="en-US" altLang="zh-TW" sz="2000" b="1" kern="1200" dirty="0">
            <a:solidFill>
              <a:srgbClr val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  <a:p>
          <a:pPr marL="0" marR="0" lvl="0" indent="0" algn="ctr" defTabSz="889000" eaLnBrk="1" fontAlgn="auto" latinLnBrk="0" hangingPunct="1">
            <a:lnSpc>
              <a:spcPts val="2400"/>
            </a:lnSpc>
            <a:spcBef>
              <a:spcPct val="0"/>
            </a:spcBef>
            <a:spcAft>
              <a:spcPts val="240"/>
            </a:spcAft>
            <a:buClrTx/>
            <a:buSzTx/>
            <a:buFontTx/>
            <a:buNone/>
            <a:tabLst/>
            <a:defRPr/>
          </a:pPr>
          <a:r>
            <a:rPr lang="zh-TW" altLang="en-US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模擬</a:t>
          </a:r>
        </a:p>
        <a:p>
          <a:pPr marL="0" lvl="0" algn="ctr" defTabSz="889000">
            <a:lnSpc>
              <a:spcPts val="2400"/>
            </a:lnSpc>
            <a:spcBef>
              <a:spcPct val="0"/>
            </a:spcBef>
            <a:spcAft>
              <a:spcPts val="240"/>
            </a:spcAft>
            <a:buNone/>
          </a:pPr>
          <a:r>
            <a:rPr lang="zh-TW" altLang="en-US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志願選填</a:t>
          </a:r>
        </a:p>
      </dgm:t>
    </dgm:pt>
    <dgm:pt modelId="{D116B4DF-DD03-4328-94A2-987DB56CE3B9}" type="sibTrans" cxnId="{C1C284C8-2EC4-4E76-9C3B-311AB50A300C}">
      <dgm:prSet/>
      <dgm:spPr/>
      <dgm:t>
        <a:bodyPr/>
        <a:lstStyle/>
        <a:p>
          <a:endParaRPr lang="zh-TW" altLang="en-US"/>
        </a:p>
      </dgm:t>
    </dgm:pt>
    <dgm:pt modelId="{C50CAD69-98CA-4ACE-88F3-F6ED352C6361}" type="parTrans" cxnId="{C1C284C8-2EC4-4E76-9C3B-311AB50A300C}">
      <dgm:prSet/>
      <dgm:spPr/>
      <dgm:t>
        <a:bodyPr/>
        <a:lstStyle/>
        <a:p>
          <a:endParaRPr lang="zh-TW" altLang="en-US"/>
        </a:p>
      </dgm:t>
    </dgm:pt>
    <dgm:pt modelId="{86137E48-BE78-496F-90DB-68CB74E14B20}">
      <dgm:prSet phldrT="[文字]" custT="1"/>
      <dgm:spPr>
        <a:solidFill>
          <a:srgbClr val="002060"/>
        </a:solidFill>
      </dgm:spPr>
      <dgm:t>
        <a:bodyPr/>
        <a:lstStyle/>
        <a:p>
          <a:pPr marL="0" lvl="0" algn="ctr" defTabSz="889000">
            <a:lnSpc>
              <a:spcPts val="2400"/>
            </a:lnSpc>
            <a:spcBef>
              <a:spcPct val="0"/>
            </a:spcBef>
            <a:spcAft>
              <a:spcPts val="240"/>
            </a:spcAft>
            <a:buNone/>
          </a:pPr>
          <a:r>
            <a:rPr lang="zh-TW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第一次</a:t>
          </a:r>
          <a:endParaRPr lang="en-US" altLang="zh-TW" sz="2000" b="1" kern="1200" dirty="0">
            <a:solidFill>
              <a:srgbClr val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  <a:p>
          <a:pPr marL="0" lvl="0" algn="ctr" defTabSz="889000">
            <a:lnSpc>
              <a:spcPts val="2400"/>
            </a:lnSpc>
            <a:spcBef>
              <a:spcPct val="0"/>
            </a:spcBef>
            <a:spcAft>
              <a:spcPts val="240"/>
            </a:spcAft>
            <a:buNone/>
          </a:pPr>
          <a:r>
            <a:rPr lang="zh-TW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適性</a:t>
          </a:r>
          <a:r>
            <a:rPr lang="zh-TW" altLang="en-US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      </a:t>
          </a:r>
          <a:r>
            <a:rPr lang="zh-TW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輔導</a:t>
          </a:r>
          <a:endParaRPr lang="zh-TW" altLang="en-US" sz="2000" b="1" kern="1200" dirty="0">
            <a:solidFill>
              <a:srgbClr val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D6FB1B70-0902-4B36-8FDF-E2CDEA82C24A}" type="sibTrans" cxnId="{6AC8518D-0093-4D5E-A4E4-2EADCB6C7122}">
      <dgm:prSet/>
      <dgm:spPr/>
      <dgm:t>
        <a:bodyPr/>
        <a:lstStyle/>
        <a:p>
          <a:endParaRPr lang="zh-TW" altLang="en-US"/>
        </a:p>
      </dgm:t>
    </dgm:pt>
    <dgm:pt modelId="{1479DD82-0E9E-4274-B2E2-F3D020B2089B}" type="parTrans" cxnId="{6AC8518D-0093-4D5E-A4E4-2EADCB6C7122}">
      <dgm:prSet/>
      <dgm:spPr/>
      <dgm:t>
        <a:bodyPr/>
        <a:lstStyle/>
        <a:p>
          <a:endParaRPr lang="zh-TW" altLang="en-US"/>
        </a:p>
      </dgm:t>
    </dgm:pt>
    <dgm:pt modelId="{C9337045-6E39-493D-847F-8DDF04A61178}" type="pres">
      <dgm:prSet presAssocID="{080E7F93-1516-4AF4-9B1D-E57336F43BC4}" presName="CompostProcess" presStyleCnt="0">
        <dgm:presLayoutVars>
          <dgm:dir/>
          <dgm:resizeHandles val="exact"/>
        </dgm:presLayoutVars>
      </dgm:prSet>
      <dgm:spPr/>
    </dgm:pt>
    <dgm:pt modelId="{38D7E8FC-7B26-417B-AC94-5B447D87325C}" type="pres">
      <dgm:prSet presAssocID="{080E7F93-1516-4AF4-9B1D-E57336F43BC4}" presName="arrow" presStyleLbl="bgShp" presStyleIdx="0" presStyleCnt="1" custScaleX="117647" custLinFactNeighborX="-6320" custLinFactNeighborY="-22173"/>
      <dgm:spPr>
        <a:solidFill>
          <a:srgbClr val="92D050"/>
        </a:solidFill>
      </dgm:spPr>
    </dgm:pt>
    <dgm:pt modelId="{43EF21DC-7CA5-4F48-9A1C-A55DD00B2FA7}" type="pres">
      <dgm:prSet presAssocID="{080E7F93-1516-4AF4-9B1D-E57336F43BC4}" presName="linearProcess" presStyleCnt="0"/>
      <dgm:spPr/>
    </dgm:pt>
    <dgm:pt modelId="{FEBA143D-C8D0-4FAF-B71C-D4790C2E7A2E}" type="pres">
      <dgm:prSet presAssocID="{4F8CBC1B-332B-4028-A485-C58D64F93EA2}" presName="textNode" presStyleLbl="node1" presStyleIdx="0" presStyleCnt="6" custScaleX="74793" custScaleY="144686" custLinFactNeighborX="41933" custLinFactNeighborY="2404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6762AFF-DBB5-4AE1-B91F-5392BE273D65}" type="pres">
      <dgm:prSet presAssocID="{4AB8BA28-ECCC-4EE6-A48C-8EBF9B69FDEC}" presName="sibTrans" presStyleCnt="0"/>
      <dgm:spPr/>
    </dgm:pt>
    <dgm:pt modelId="{70C24287-69EA-43FB-8AED-A72D68E81B73}" type="pres">
      <dgm:prSet presAssocID="{EE6426B5-03DA-45B3-8B9D-3C28BBED243A}" presName="textNode" presStyleLbl="node1" presStyleIdx="1" presStyleCnt="6" custScaleY="150292" custLinFactNeighborX="22471" custLinFactNeighborY="2442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EC95560-D142-456F-9318-550EA42D2D34}" type="pres">
      <dgm:prSet presAssocID="{D116B4DF-DD03-4328-94A2-987DB56CE3B9}" presName="sibTrans" presStyleCnt="0"/>
      <dgm:spPr/>
    </dgm:pt>
    <dgm:pt modelId="{CC64D71D-3340-42D5-8C1F-DF394B5CA8CE}" type="pres">
      <dgm:prSet presAssocID="{86137E48-BE78-496F-90DB-68CB74E14B20}" presName="textNode" presStyleLbl="node1" presStyleIdx="2" presStyleCnt="6" custScaleX="79680" custScaleY="141777" custLinFactNeighborX="-816" custLinFactNeighborY="2359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0A9336B-BDC5-426D-95FC-ED29CB67529E}" type="pres">
      <dgm:prSet presAssocID="{D6FB1B70-0902-4B36-8FDF-E2CDEA82C24A}" presName="sibTrans" presStyleCnt="0"/>
      <dgm:spPr/>
    </dgm:pt>
    <dgm:pt modelId="{1B12AA0C-EDE2-4B84-9D90-12DADB6326E8}" type="pres">
      <dgm:prSet presAssocID="{DBEFA169-D8D6-4012-B632-C44A554CADA9}" presName="textNode" presStyleLbl="node1" presStyleIdx="3" presStyleCnt="6" custScaleY="150824" custLinFactNeighborX="-43564" custLinFactNeighborY="2415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A0ACE5-7A5A-4412-9A31-10672C6F31A7}" type="pres">
      <dgm:prSet presAssocID="{390CE187-FBEF-4435-BB4E-5BE59059C5DA}" presName="sibTrans" presStyleCnt="0"/>
      <dgm:spPr/>
    </dgm:pt>
    <dgm:pt modelId="{67F84E6C-FA24-465C-A035-B3F31FB721EE}" type="pres">
      <dgm:prSet presAssocID="{6FCC4BC2-656D-464B-9FA4-032CE6D4E35D}" presName="textNode" presStyleLbl="node1" presStyleIdx="4" presStyleCnt="6" custScaleX="82009" custScaleY="141104" custLinFactNeighborX="-73938" custLinFactNeighborY="2225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276393B-978F-4CB1-8F7C-E010193E674C}" type="pres">
      <dgm:prSet presAssocID="{C3BC9AFD-36F9-4E6D-9302-8BDBDD9E57D9}" presName="sibTrans" presStyleCnt="0"/>
      <dgm:spPr/>
    </dgm:pt>
    <dgm:pt modelId="{AF225500-C412-4761-9A8D-8947E849AE4B}" type="pres">
      <dgm:prSet presAssocID="{18D2F270-F349-4D57-BAD5-F3815F53CCD4}" presName="textNode" presStyleLbl="node1" presStyleIdx="5" presStyleCnt="6" custScaleX="80971" custScaleY="133501" custLinFactX="-81" custLinFactNeighborX="-100000" custLinFactNeighborY="2404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27213A1-2371-4CDD-BCDE-BD9E20898609}" type="presOf" srcId="{18D2F270-F349-4D57-BAD5-F3815F53CCD4}" destId="{AF225500-C412-4761-9A8D-8947E849AE4B}" srcOrd="0" destOrd="0" presId="urn:microsoft.com/office/officeart/2005/8/layout/hProcess9"/>
    <dgm:cxn modelId="{0E823430-7070-486C-B9D6-776835DA3FE9}" type="presOf" srcId="{86137E48-BE78-496F-90DB-68CB74E14B20}" destId="{CC64D71D-3340-42D5-8C1F-DF394B5CA8CE}" srcOrd="0" destOrd="0" presId="urn:microsoft.com/office/officeart/2005/8/layout/hProcess9"/>
    <dgm:cxn modelId="{0053E22B-C60F-4C9B-AF30-A48CA0FDDDA7}" type="presOf" srcId="{080E7F93-1516-4AF4-9B1D-E57336F43BC4}" destId="{C9337045-6E39-493D-847F-8DDF04A61178}" srcOrd="0" destOrd="0" presId="urn:microsoft.com/office/officeart/2005/8/layout/hProcess9"/>
    <dgm:cxn modelId="{E52FB4CF-2BFD-4A4A-BE99-1018C239C1F2}" type="presOf" srcId="{4F8CBC1B-332B-4028-A485-C58D64F93EA2}" destId="{FEBA143D-C8D0-4FAF-B71C-D4790C2E7A2E}" srcOrd="0" destOrd="0" presId="urn:microsoft.com/office/officeart/2005/8/layout/hProcess9"/>
    <dgm:cxn modelId="{6AC8518D-0093-4D5E-A4E4-2EADCB6C7122}" srcId="{080E7F93-1516-4AF4-9B1D-E57336F43BC4}" destId="{86137E48-BE78-496F-90DB-68CB74E14B20}" srcOrd="2" destOrd="0" parTransId="{1479DD82-0E9E-4274-B2E2-F3D020B2089B}" sibTransId="{D6FB1B70-0902-4B36-8FDF-E2CDEA82C24A}"/>
    <dgm:cxn modelId="{DDD02760-8A4D-4D46-81EA-CC573555B0FA}" srcId="{080E7F93-1516-4AF4-9B1D-E57336F43BC4}" destId="{4F8CBC1B-332B-4028-A485-C58D64F93EA2}" srcOrd="0" destOrd="0" parTransId="{63BCF4B8-65AA-47DE-95AD-046A20981951}" sibTransId="{4AB8BA28-ECCC-4EE6-A48C-8EBF9B69FDEC}"/>
    <dgm:cxn modelId="{C1C284C8-2EC4-4E76-9C3B-311AB50A300C}" srcId="{080E7F93-1516-4AF4-9B1D-E57336F43BC4}" destId="{EE6426B5-03DA-45B3-8B9D-3C28BBED243A}" srcOrd="1" destOrd="0" parTransId="{C50CAD69-98CA-4ACE-88F3-F6ED352C6361}" sibTransId="{D116B4DF-DD03-4328-94A2-987DB56CE3B9}"/>
    <dgm:cxn modelId="{06D4FD7C-B057-4E42-8E90-FD12EBFBE0C9}" type="presOf" srcId="{DBEFA169-D8D6-4012-B632-C44A554CADA9}" destId="{1B12AA0C-EDE2-4B84-9D90-12DADB6326E8}" srcOrd="0" destOrd="0" presId="urn:microsoft.com/office/officeart/2005/8/layout/hProcess9"/>
    <dgm:cxn modelId="{4850FC93-AB20-4F98-88C9-4650A198A8D7}" type="presOf" srcId="{6FCC4BC2-656D-464B-9FA4-032CE6D4E35D}" destId="{67F84E6C-FA24-465C-A035-B3F31FB721EE}" srcOrd="0" destOrd="0" presId="urn:microsoft.com/office/officeart/2005/8/layout/hProcess9"/>
    <dgm:cxn modelId="{261738E5-C3EE-44AE-A4E4-310C0592C01B}" srcId="{080E7F93-1516-4AF4-9B1D-E57336F43BC4}" destId="{6FCC4BC2-656D-464B-9FA4-032CE6D4E35D}" srcOrd="4" destOrd="0" parTransId="{63116700-6BB0-4A9A-AE8F-7666D71FBBD8}" sibTransId="{C3BC9AFD-36F9-4E6D-9302-8BDBDD9E57D9}"/>
    <dgm:cxn modelId="{4E0D990B-97A5-4FC6-97D7-79A212CC696C}" srcId="{080E7F93-1516-4AF4-9B1D-E57336F43BC4}" destId="{DBEFA169-D8D6-4012-B632-C44A554CADA9}" srcOrd="3" destOrd="0" parTransId="{F8066BDC-1DE3-417E-AEB4-13671F3FC976}" sibTransId="{390CE187-FBEF-4435-BB4E-5BE59059C5DA}"/>
    <dgm:cxn modelId="{6A2AC06F-6E5A-4C11-A9CA-D66D4CBDA5EA}" type="presOf" srcId="{EE6426B5-03DA-45B3-8B9D-3C28BBED243A}" destId="{70C24287-69EA-43FB-8AED-A72D68E81B73}" srcOrd="0" destOrd="0" presId="urn:microsoft.com/office/officeart/2005/8/layout/hProcess9"/>
    <dgm:cxn modelId="{2295C69C-4F21-474C-B7D4-91867FA4DB8D}" srcId="{080E7F93-1516-4AF4-9B1D-E57336F43BC4}" destId="{18D2F270-F349-4D57-BAD5-F3815F53CCD4}" srcOrd="5" destOrd="0" parTransId="{763D713F-F3B6-4831-A5F7-BBDB3FFC1A7F}" sibTransId="{5FCBF423-9E56-4598-8558-D803D547C407}"/>
    <dgm:cxn modelId="{14765396-65FA-4106-93B0-51F614034049}" type="presParOf" srcId="{C9337045-6E39-493D-847F-8DDF04A61178}" destId="{38D7E8FC-7B26-417B-AC94-5B447D87325C}" srcOrd="0" destOrd="0" presId="urn:microsoft.com/office/officeart/2005/8/layout/hProcess9"/>
    <dgm:cxn modelId="{36A35748-5D2F-43AC-B662-3FB82DC986A3}" type="presParOf" srcId="{C9337045-6E39-493D-847F-8DDF04A61178}" destId="{43EF21DC-7CA5-4F48-9A1C-A55DD00B2FA7}" srcOrd="1" destOrd="0" presId="urn:microsoft.com/office/officeart/2005/8/layout/hProcess9"/>
    <dgm:cxn modelId="{A51F1F5D-C296-4D71-8936-A383DC7FC87E}" type="presParOf" srcId="{43EF21DC-7CA5-4F48-9A1C-A55DD00B2FA7}" destId="{FEBA143D-C8D0-4FAF-B71C-D4790C2E7A2E}" srcOrd="0" destOrd="0" presId="urn:microsoft.com/office/officeart/2005/8/layout/hProcess9"/>
    <dgm:cxn modelId="{D740B47A-35B2-4820-A43E-2EB6359D6DFE}" type="presParOf" srcId="{43EF21DC-7CA5-4F48-9A1C-A55DD00B2FA7}" destId="{06762AFF-DBB5-4AE1-B91F-5392BE273D65}" srcOrd="1" destOrd="0" presId="urn:microsoft.com/office/officeart/2005/8/layout/hProcess9"/>
    <dgm:cxn modelId="{8B68F925-4AD1-4E56-8816-F072AA686628}" type="presParOf" srcId="{43EF21DC-7CA5-4F48-9A1C-A55DD00B2FA7}" destId="{70C24287-69EA-43FB-8AED-A72D68E81B73}" srcOrd="2" destOrd="0" presId="urn:microsoft.com/office/officeart/2005/8/layout/hProcess9"/>
    <dgm:cxn modelId="{EBA81927-A966-4FA7-9E40-B6E37393B3ED}" type="presParOf" srcId="{43EF21DC-7CA5-4F48-9A1C-A55DD00B2FA7}" destId="{5EC95560-D142-456F-9318-550EA42D2D34}" srcOrd="3" destOrd="0" presId="urn:microsoft.com/office/officeart/2005/8/layout/hProcess9"/>
    <dgm:cxn modelId="{4341C9B5-7769-4F54-8DA7-97B1D49AE518}" type="presParOf" srcId="{43EF21DC-7CA5-4F48-9A1C-A55DD00B2FA7}" destId="{CC64D71D-3340-42D5-8C1F-DF394B5CA8CE}" srcOrd="4" destOrd="0" presId="urn:microsoft.com/office/officeart/2005/8/layout/hProcess9"/>
    <dgm:cxn modelId="{22554EFA-F774-42AB-9A39-BEAB3CC03508}" type="presParOf" srcId="{43EF21DC-7CA5-4F48-9A1C-A55DD00B2FA7}" destId="{10A9336B-BDC5-426D-95FC-ED29CB67529E}" srcOrd="5" destOrd="0" presId="urn:microsoft.com/office/officeart/2005/8/layout/hProcess9"/>
    <dgm:cxn modelId="{69B4FA5A-39F2-4828-9C00-E4DF095CA9FC}" type="presParOf" srcId="{43EF21DC-7CA5-4F48-9A1C-A55DD00B2FA7}" destId="{1B12AA0C-EDE2-4B84-9D90-12DADB6326E8}" srcOrd="6" destOrd="0" presId="urn:microsoft.com/office/officeart/2005/8/layout/hProcess9"/>
    <dgm:cxn modelId="{3FF727C6-A951-4362-991C-9F3F158071A1}" type="presParOf" srcId="{43EF21DC-7CA5-4F48-9A1C-A55DD00B2FA7}" destId="{3AA0ACE5-7A5A-4412-9A31-10672C6F31A7}" srcOrd="7" destOrd="0" presId="urn:microsoft.com/office/officeart/2005/8/layout/hProcess9"/>
    <dgm:cxn modelId="{45B7BFE9-0B51-452C-ABFB-AD5560EA6A3D}" type="presParOf" srcId="{43EF21DC-7CA5-4F48-9A1C-A55DD00B2FA7}" destId="{67F84E6C-FA24-465C-A035-B3F31FB721EE}" srcOrd="8" destOrd="0" presId="urn:microsoft.com/office/officeart/2005/8/layout/hProcess9"/>
    <dgm:cxn modelId="{D9F9865F-7709-48BF-BCC7-CC1ED6E86830}" type="presParOf" srcId="{43EF21DC-7CA5-4F48-9A1C-A55DD00B2FA7}" destId="{0276393B-978F-4CB1-8F7C-E010193E674C}" srcOrd="9" destOrd="0" presId="urn:microsoft.com/office/officeart/2005/8/layout/hProcess9"/>
    <dgm:cxn modelId="{62F62AD3-2828-484E-847A-D7A3D51BDEA7}" type="presParOf" srcId="{43EF21DC-7CA5-4F48-9A1C-A55DD00B2FA7}" destId="{AF225500-C412-4761-9A8D-8947E849AE4B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7E8FC-7B26-417B-AC94-5B447D87325C}">
      <dsp:nvSpPr>
        <dsp:cNvPr id="0" name=""/>
        <dsp:cNvSpPr/>
      </dsp:nvSpPr>
      <dsp:spPr>
        <a:xfrm>
          <a:off x="0" y="0"/>
          <a:ext cx="8764275" cy="2961555"/>
        </a:xfrm>
        <a:prstGeom prst="rightArrow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BA143D-C8D0-4FAF-B71C-D4790C2E7A2E}">
      <dsp:nvSpPr>
        <dsp:cNvPr id="0" name=""/>
        <dsp:cNvSpPr/>
      </dsp:nvSpPr>
      <dsp:spPr>
        <a:xfrm>
          <a:off x="83517" y="908605"/>
          <a:ext cx="1129429" cy="1713982"/>
        </a:xfrm>
        <a:prstGeom prst="roundRect">
          <a:avLst/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ts val="2400"/>
            </a:lnSpc>
            <a:spcBef>
              <a:spcPct val="0"/>
            </a:spcBef>
            <a:spcAft>
              <a:spcPts val="240"/>
            </a:spcAft>
          </a:pPr>
          <a:r>
            <a:rPr lang="zh-TW" altLang="en-US" sz="2000" b="1" kern="1200" dirty="0">
              <a:latin typeface="微軟正黑體" pitchFamily="34" charset="-120"/>
              <a:ea typeface="微軟正黑體" pitchFamily="34" charset="-120"/>
            </a:rPr>
            <a:t>準備       階段</a:t>
          </a:r>
          <a:endParaRPr lang="en-US" altLang="zh-TW" sz="2000" b="1" kern="1200" dirty="0">
            <a:latin typeface="微軟正黑體" pitchFamily="34" charset="-120"/>
            <a:ea typeface="微軟正黑體" pitchFamily="34" charset="-120"/>
          </a:endParaRPr>
        </a:p>
        <a:p>
          <a:pPr lvl="0" algn="ctr" defTabSz="889000">
            <a:lnSpc>
              <a:spcPts val="2400"/>
            </a:lnSpc>
            <a:spcBef>
              <a:spcPct val="0"/>
            </a:spcBef>
            <a:spcAft>
              <a:spcPts val="240"/>
            </a:spcAft>
          </a:pPr>
          <a:r>
            <a:rPr lang="en-US" altLang="zh-TW" sz="2000" b="1" kern="1200" dirty="0"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2000" b="1" kern="1200" dirty="0">
              <a:latin typeface="微軟正黑體" pitchFamily="34" charset="-120"/>
              <a:ea typeface="微軟正黑體" pitchFamily="34" charset="-120"/>
            </a:rPr>
            <a:t>三上</a:t>
          </a:r>
          <a:r>
            <a:rPr lang="en-US" altLang="zh-TW" sz="2000" b="1" kern="1200" dirty="0">
              <a:latin typeface="微軟正黑體" pitchFamily="34" charset="-120"/>
              <a:ea typeface="微軟正黑體" pitchFamily="34" charset="-120"/>
            </a:rPr>
            <a:t>)</a:t>
          </a:r>
          <a:r>
            <a:rPr lang="zh-TW" altLang="en-US" sz="2000" b="1" kern="1200" dirty="0">
              <a:latin typeface="微軟正黑體" pitchFamily="34" charset="-120"/>
              <a:ea typeface="微軟正黑體" pitchFamily="34" charset="-120"/>
            </a:rPr>
            <a:t> </a:t>
          </a:r>
        </a:p>
      </dsp:txBody>
      <dsp:txXfrm>
        <a:off x="138651" y="963739"/>
        <a:ext cx="1019161" cy="1603714"/>
      </dsp:txXfrm>
    </dsp:sp>
    <dsp:sp modelId="{70C24287-69EA-43FB-8AED-A72D68E81B73}">
      <dsp:nvSpPr>
        <dsp:cNvPr id="0" name=""/>
        <dsp:cNvSpPr/>
      </dsp:nvSpPr>
      <dsp:spPr>
        <a:xfrm>
          <a:off x="1364550" y="879889"/>
          <a:ext cx="1510073" cy="1780392"/>
        </a:xfrm>
        <a:prstGeom prst="roundRect">
          <a:avLst/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889000" eaLnBrk="1" fontAlgn="auto" latinLnBrk="0" hangingPunct="1">
            <a:lnSpc>
              <a:spcPts val="2400"/>
            </a:lnSpc>
            <a:spcBef>
              <a:spcPct val="0"/>
            </a:spcBef>
            <a:spcAft>
              <a:spcPts val="240"/>
            </a:spcAft>
            <a:buClrTx/>
            <a:buSzTx/>
            <a:buFontTx/>
            <a:buNone/>
            <a:tabLst/>
            <a:defRPr/>
          </a:pPr>
          <a:r>
            <a:rPr lang="zh-TW" altLang="en-US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第一次</a:t>
          </a:r>
          <a:endParaRPr lang="en-US" altLang="zh-TW" sz="2000" b="1" kern="1200" dirty="0">
            <a:solidFill>
              <a:srgbClr val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  <a:p>
          <a:pPr marL="0" marR="0" lvl="0" indent="0" algn="ctr" defTabSz="889000" eaLnBrk="1" fontAlgn="auto" latinLnBrk="0" hangingPunct="1">
            <a:lnSpc>
              <a:spcPts val="2400"/>
            </a:lnSpc>
            <a:spcBef>
              <a:spcPct val="0"/>
            </a:spcBef>
            <a:spcAft>
              <a:spcPts val="240"/>
            </a:spcAft>
            <a:buClrTx/>
            <a:buSzTx/>
            <a:buFontTx/>
            <a:buNone/>
            <a:tabLst/>
            <a:defRPr/>
          </a:pPr>
          <a:r>
            <a:rPr lang="zh-TW" altLang="en-US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模擬</a:t>
          </a:r>
        </a:p>
        <a:p>
          <a:pPr marL="0" lvl="0" algn="ctr" defTabSz="889000">
            <a:lnSpc>
              <a:spcPts val="2400"/>
            </a:lnSpc>
            <a:spcBef>
              <a:spcPct val="0"/>
            </a:spcBef>
            <a:spcAft>
              <a:spcPts val="240"/>
            </a:spcAft>
            <a:buNone/>
          </a:pPr>
          <a:r>
            <a:rPr lang="zh-TW" altLang="en-US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志願選填</a:t>
          </a:r>
        </a:p>
      </dsp:txBody>
      <dsp:txXfrm>
        <a:off x="1438266" y="953605"/>
        <a:ext cx="1362641" cy="1632960"/>
      </dsp:txXfrm>
    </dsp:sp>
    <dsp:sp modelId="{CC64D71D-3340-42D5-8C1F-DF394B5CA8CE}">
      <dsp:nvSpPr>
        <dsp:cNvPr id="0" name=""/>
        <dsp:cNvSpPr/>
      </dsp:nvSpPr>
      <dsp:spPr>
        <a:xfrm>
          <a:off x="3019027" y="920504"/>
          <a:ext cx="1203226" cy="1679521"/>
        </a:xfrm>
        <a:prstGeom prst="roundRect">
          <a:avLst/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algn="ctr" defTabSz="889000">
            <a:lnSpc>
              <a:spcPts val="2400"/>
            </a:lnSpc>
            <a:spcBef>
              <a:spcPct val="0"/>
            </a:spcBef>
            <a:spcAft>
              <a:spcPts val="240"/>
            </a:spcAft>
            <a:buNone/>
          </a:pPr>
          <a:r>
            <a:rPr lang="zh-TW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第一次</a:t>
          </a:r>
          <a:endParaRPr lang="en-US" altLang="zh-TW" sz="2000" b="1" kern="1200" dirty="0">
            <a:solidFill>
              <a:srgbClr val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  <a:p>
          <a:pPr marL="0" lvl="0" algn="ctr" defTabSz="889000">
            <a:lnSpc>
              <a:spcPts val="2400"/>
            </a:lnSpc>
            <a:spcBef>
              <a:spcPct val="0"/>
            </a:spcBef>
            <a:spcAft>
              <a:spcPts val="240"/>
            </a:spcAft>
            <a:buNone/>
          </a:pPr>
          <a:r>
            <a:rPr lang="zh-TW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適性</a:t>
          </a:r>
          <a:r>
            <a:rPr lang="zh-TW" altLang="en-US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      </a:t>
          </a:r>
          <a:r>
            <a:rPr lang="zh-TW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輔導</a:t>
          </a:r>
          <a:endParaRPr lang="zh-TW" altLang="en-US" sz="2000" b="1" kern="1200" dirty="0">
            <a:solidFill>
              <a:srgbClr val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</dsp:txBody>
      <dsp:txXfrm>
        <a:off x="3077764" y="979241"/>
        <a:ext cx="1085752" cy="1562047"/>
      </dsp:txXfrm>
    </dsp:sp>
    <dsp:sp modelId="{1B12AA0C-EDE2-4B84-9D90-12DADB6326E8}">
      <dsp:nvSpPr>
        <dsp:cNvPr id="0" name=""/>
        <dsp:cNvSpPr/>
      </dsp:nvSpPr>
      <dsp:spPr>
        <a:xfrm>
          <a:off x="4330024" y="873587"/>
          <a:ext cx="1510073" cy="1786694"/>
        </a:xfrm>
        <a:prstGeom prst="roundRect">
          <a:avLst/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algn="ctr" defTabSz="889000">
            <a:lnSpc>
              <a:spcPts val="2400"/>
            </a:lnSpc>
            <a:spcBef>
              <a:spcPct val="0"/>
            </a:spcBef>
            <a:spcAft>
              <a:spcPts val="240"/>
            </a:spcAft>
            <a:buNone/>
          </a:pPr>
          <a:r>
            <a:rPr lang="zh-TW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第二次</a:t>
          </a:r>
          <a:endParaRPr lang="en-US" altLang="zh-TW" sz="2000" b="1" kern="1200" dirty="0">
            <a:solidFill>
              <a:srgbClr val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  <a:p>
          <a:pPr marL="0" lvl="0" algn="ctr" defTabSz="889000">
            <a:lnSpc>
              <a:spcPts val="2400"/>
            </a:lnSpc>
            <a:spcBef>
              <a:spcPct val="0"/>
            </a:spcBef>
            <a:spcAft>
              <a:spcPts val="240"/>
            </a:spcAft>
            <a:buNone/>
          </a:pPr>
          <a:r>
            <a:rPr lang="zh-TW" altLang="zh-TW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模擬</a:t>
          </a:r>
          <a:endParaRPr lang="en-US" altLang="zh-TW" sz="2000" b="1" kern="1200" dirty="0">
            <a:solidFill>
              <a:srgbClr val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  <a:p>
          <a:pPr marL="0" lvl="0" algn="ctr" defTabSz="889000">
            <a:lnSpc>
              <a:spcPts val="2400"/>
            </a:lnSpc>
            <a:spcBef>
              <a:spcPct val="0"/>
            </a:spcBef>
            <a:spcAft>
              <a:spcPts val="240"/>
            </a:spcAft>
            <a:buNone/>
          </a:pPr>
          <a:r>
            <a:rPr lang="zh-TW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志願選填</a:t>
          </a:r>
          <a:endParaRPr lang="zh-TW" altLang="en-US" sz="2000" b="1" kern="1200" dirty="0">
            <a:solidFill>
              <a:srgbClr val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</dsp:txBody>
      <dsp:txXfrm>
        <a:off x="4403740" y="947303"/>
        <a:ext cx="1362641" cy="1639262"/>
      </dsp:txXfrm>
    </dsp:sp>
    <dsp:sp modelId="{67F84E6C-FA24-465C-A035-B3F31FB721EE}">
      <dsp:nvSpPr>
        <dsp:cNvPr id="0" name=""/>
        <dsp:cNvSpPr/>
      </dsp:nvSpPr>
      <dsp:spPr>
        <a:xfrm>
          <a:off x="5971160" y="908605"/>
          <a:ext cx="1238396" cy="1671549"/>
        </a:xfrm>
        <a:prstGeom prst="roundRect">
          <a:avLst/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algn="ctr" defTabSz="889000">
            <a:lnSpc>
              <a:spcPts val="2400"/>
            </a:lnSpc>
            <a:spcBef>
              <a:spcPct val="0"/>
            </a:spcBef>
            <a:spcAft>
              <a:spcPts val="240"/>
            </a:spcAft>
            <a:buNone/>
          </a:pPr>
          <a:r>
            <a:rPr lang="zh-TW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第二次</a:t>
          </a:r>
          <a:endParaRPr lang="en-US" altLang="zh-TW" sz="2000" b="1" kern="1200" dirty="0">
            <a:solidFill>
              <a:srgbClr val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  <a:p>
          <a:pPr marL="0" lvl="0" algn="ctr" defTabSz="889000">
            <a:lnSpc>
              <a:spcPts val="2400"/>
            </a:lnSpc>
            <a:spcBef>
              <a:spcPct val="0"/>
            </a:spcBef>
            <a:spcAft>
              <a:spcPts val="240"/>
            </a:spcAft>
            <a:buNone/>
          </a:pPr>
          <a:r>
            <a:rPr lang="zh-TW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適性</a:t>
          </a:r>
          <a:r>
            <a:rPr lang="en-US" altLang="zh-TW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  </a:t>
          </a:r>
          <a:r>
            <a:rPr lang="zh-TW" altLang="en-US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     </a:t>
          </a:r>
          <a:r>
            <a:rPr lang="zh-TW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輔導</a:t>
          </a:r>
          <a:endParaRPr lang="zh-TW" altLang="en-US" sz="2000" b="1" kern="1200" dirty="0">
            <a:solidFill>
              <a:srgbClr val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</dsp:txBody>
      <dsp:txXfrm>
        <a:off x="6031614" y="969059"/>
        <a:ext cx="1117488" cy="1550641"/>
      </dsp:txXfrm>
    </dsp:sp>
    <dsp:sp modelId="{AF225500-C412-4761-9A8D-8947E849AE4B}">
      <dsp:nvSpPr>
        <dsp:cNvPr id="0" name=""/>
        <dsp:cNvSpPr/>
      </dsp:nvSpPr>
      <dsp:spPr>
        <a:xfrm>
          <a:off x="7347513" y="974855"/>
          <a:ext cx="1222721" cy="1581482"/>
        </a:xfrm>
        <a:prstGeom prst="roundRect">
          <a:avLst/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algn="ctr" defTabSz="889000">
            <a:lnSpc>
              <a:spcPts val="2400"/>
            </a:lnSpc>
            <a:spcBef>
              <a:spcPct val="0"/>
            </a:spcBef>
            <a:spcAft>
              <a:spcPts val="240"/>
            </a:spcAft>
            <a:buNone/>
          </a:pPr>
          <a:r>
            <a:rPr lang="zh-TW" altLang="en-US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正式      志願      選填</a:t>
          </a:r>
        </a:p>
      </dsp:txBody>
      <dsp:txXfrm>
        <a:off x="7407201" y="1034543"/>
        <a:ext cx="1103345" cy="14621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7E8FC-7B26-417B-AC94-5B447D87325C}">
      <dsp:nvSpPr>
        <dsp:cNvPr id="0" name=""/>
        <dsp:cNvSpPr/>
      </dsp:nvSpPr>
      <dsp:spPr>
        <a:xfrm>
          <a:off x="0" y="0"/>
          <a:ext cx="8027983" cy="2079213"/>
        </a:xfrm>
        <a:prstGeom prst="rightArrow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BA143D-C8D0-4FAF-B71C-D4790C2E7A2E}">
      <dsp:nvSpPr>
        <dsp:cNvPr id="0" name=""/>
        <dsp:cNvSpPr/>
      </dsp:nvSpPr>
      <dsp:spPr>
        <a:xfrm>
          <a:off x="71844" y="637902"/>
          <a:ext cx="1042222" cy="1203332"/>
        </a:xfrm>
        <a:prstGeom prst="roundRect">
          <a:avLst/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ts val="2400"/>
            </a:lnSpc>
            <a:spcBef>
              <a:spcPct val="0"/>
            </a:spcBef>
            <a:spcAft>
              <a:spcPts val="240"/>
            </a:spcAft>
          </a:pPr>
          <a:r>
            <a:rPr lang="zh-TW" altLang="en-US" sz="2000" b="1" kern="1200" dirty="0">
              <a:latin typeface="微軟正黑體" pitchFamily="34" charset="-120"/>
              <a:ea typeface="微軟正黑體" pitchFamily="34" charset="-120"/>
            </a:rPr>
            <a:t>準備       階段</a:t>
          </a:r>
          <a:endParaRPr lang="en-US" altLang="zh-TW" sz="2000" b="1" kern="1200" dirty="0">
            <a:latin typeface="微軟正黑體" pitchFamily="34" charset="-120"/>
            <a:ea typeface="微軟正黑體" pitchFamily="34" charset="-120"/>
          </a:endParaRPr>
        </a:p>
        <a:p>
          <a:pPr lvl="0" algn="ctr" defTabSz="889000">
            <a:lnSpc>
              <a:spcPts val="2400"/>
            </a:lnSpc>
            <a:spcBef>
              <a:spcPct val="0"/>
            </a:spcBef>
            <a:spcAft>
              <a:spcPts val="240"/>
            </a:spcAft>
          </a:pPr>
          <a:r>
            <a:rPr lang="en-US" altLang="zh-TW" sz="2000" b="1" kern="1200" dirty="0"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2000" b="1" kern="1200" dirty="0">
              <a:latin typeface="微軟正黑體" pitchFamily="34" charset="-120"/>
              <a:ea typeface="微軟正黑體" pitchFamily="34" charset="-120"/>
            </a:rPr>
            <a:t>三上</a:t>
          </a:r>
          <a:r>
            <a:rPr lang="en-US" altLang="zh-TW" sz="2000" b="1" kern="1200" dirty="0">
              <a:latin typeface="微軟正黑體" pitchFamily="34" charset="-120"/>
              <a:ea typeface="微軟正黑體" pitchFamily="34" charset="-120"/>
            </a:rPr>
            <a:t>)</a:t>
          </a:r>
          <a:r>
            <a:rPr lang="zh-TW" altLang="en-US" sz="2000" b="1" kern="1200" dirty="0">
              <a:latin typeface="微軟正黑體" pitchFamily="34" charset="-120"/>
              <a:ea typeface="微軟正黑體" pitchFamily="34" charset="-120"/>
            </a:rPr>
            <a:t> </a:t>
          </a:r>
        </a:p>
      </dsp:txBody>
      <dsp:txXfrm>
        <a:off x="122721" y="688779"/>
        <a:ext cx="940468" cy="1101578"/>
      </dsp:txXfrm>
    </dsp:sp>
    <dsp:sp modelId="{70C24287-69EA-43FB-8AED-A72D68E81B73}">
      <dsp:nvSpPr>
        <dsp:cNvPr id="0" name=""/>
        <dsp:cNvSpPr/>
      </dsp:nvSpPr>
      <dsp:spPr>
        <a:xfrm>
          <a:off x="1244456" y="617742"/>
          <a:ext cx="1393476" cy="1249956"/>
        </a:xfrm>
        <a:prstGeom prst="roundRect">
          <a:avLst/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889000" eaLnBrk="1" fontAlgn="auto" latinLnBrk="0" hangingPunct="1">
            <a:lnSpc>
              <a:spcPts val="2400"/>
            </a:lnSpc>
            <a:spcBef>
              <a:spcPct val="0"/>
            </a:spcBef>
            <a:spcAft>
              <a:spcPts val="240"/>
            </a:spcAft>
            <a:buClrTx/>
            <a:buSzTx/>
            <a:buFontTx/>
            <a:buNone/>
            <a:tabLst/>
            <a:defRPr/>
          </a:pPr>
          <a:r>
            <a:rPr lang="zh-TW" altLang="en-US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第一次</a:t>
          </a:r>
          <a:endParaRPr lang="en-US" altLang="zh-TW" sz="2000" b="1" kern="1200" dirty="0">
            <a:solidFill>
              <a:srgbClr val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  <a:p>
          <a:pPr marL="0" marR="0" lvl="0" indent="0" algn="ctr" defTabSz="889000" eaLnBrk="1" fontAlgn="auto" latinLnBrk="0" hangingPunct="1">
            <a:lnSpc>
              <a:spcPts val="2400"/>
            </a:lnSpc>
            <a:spcBef>
              <a:spcPct val="0"/>
            </a:spcBef>
            <a:spcAft>
              <a:spcPts val="240"/>
            </a:spcAft>
            <a:buClrTx/>
            <a:buSzTx/>
            <a:buFontTx/>
            <a:buNone/>
            <a:tabLst/>
            <a:defRPr/>
          </a:pPr>
          <a:r>
            <a:rPr lang="zh-TW" altLang="en-US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模擬</a:t>
          </a:r>
        </a:p>
        <a:p>
          <a:pPr marL="0" lvl="0" algn="ctr" defTabSz="889000">
            <a:lnSpc>
              <a:spcPts val="2400"/>
            </a:lnSpc>
            <a:spcBef>
              <a:spcPct val="0"/>
            </a:spcBef>
            <a:spcAft>
              <a:spcPts val="240"/>
            </a:spcAft>
            <a:buNone/>
          </a:pPr>
          <a:r>
            <a:rPr lang="zh-TW" altLang="en-US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志願選填</a:t>
          </a:r>
        </a:p>
      </dsp:txBody>
      <dsp:txXfrm>
        <a:off x="1305474" y="678760"/>
        <a:ext cx="1271440" cy="1127920"/>
      </dsp:txXfrm>
    </dsp:sp>
    <dsp:sp modelId="{CC64D71D-3340-42D5-8C1F-DF394B5CA8CE}">
      <dsp:nvSpPr>
        <dsp:cNvPr id="0" name=""/>
        <dsp:cNvSpPr/>
      </dsp:nvSpPr>
      <dsp:spPr>
        <a:xfrm>
          <a:off x="2762130" y="646256"/>
          <a:ext cx="1110321" cy="1179138"/>
        </a:xfrm>
        <a:prstGeom prst="roundRect">
          <a:avLst/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algn="ctr" defTabSz="889000">
            <a:lnSpc>
              <a:spcPts val="2400"/>
            </a:lnSpc>
            <a:spcBef>
              <a:spcPct val="0"/>
            </a:spcBef>
            <a:spcAft>
              <a:spcPts val="240"/>
            </a:spcAft>
            <a:buNone/>
          </a:pPr>
          <a:r>
            <a:rPr lang="zh-TW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第一次</a:t>
          </a:r>
          <a:endParaRPr lang="en-US" altLang="zh-TW" sz="2000" b="1" kern="1200" dirty="0">
            <a:solidFill>
              <a:srgbClr val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  <a:p>
          <a:pPr marL="0" lvl="0" algn="ctr" defTabSz="889000">
            <a:lnSpc>
              <a:spcPts val="2400"/>
            </a:lnSpc>
            <a:spcBef>
              <a:spcPct val="0"/>
            </a:spcBef>
            <a:spcAft>
              <a:spcPts val="240"/>
            </a:spcAft>
            <a:buNone/>
          </a:pPr>
          <a:r>
            <a:rPr lang="zh-TW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適性</a:t>
          </a:r>
          <a:r>
            <a:rPr lang="zh-TW" altLang="en-US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      </a:t>
          </a:r>
          <a:r>
            <a:rPr lang="zh-TW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輔導</a:t>
          </a:r>
          <a:endParaRPr lang="zh-TW" altLang="en-US" sz="2000" b="1" kern="1200" dirty="0">
            <a:solidFill>
              <a:srgbClr val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</dsp:txBody>
      <dsp:txXfrm>
        <a:off x="2816331" y="700457"/>
        <a:ext cx="1001919" cy="1070736"/>
      </dsp:txXfrm>
    </dsp:sp>
    <dsp:sp modelId="{1B12AA0C-EDE2-4B84-9D90-12DADB6326E8}">
      <dsp:nvSpPr>
        <dsp:cNvPr id="0" name=""/>
        <dsp:cNvSpPr/>
      </dsp:nvSpPr>
      <dsp:spPr>
        <a:xfrm>
          <a:off x="3965142" y="613317"/>
          <a:ext cx="1393476" cy="1254380"/>
        </a:xfrm>
        <a:prstGeom prst="roundRect">
          <a:avLst/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algn="ctr" defTabSz="889000">
            <a:lnSpc>
              <a:spcPts val="2400"/>
            </a:lnSpc>
            <a:spcBef>
              <a:spcPct val="0"/>
            </a:spcBef>
            <a:spcAft>
              <a:spcPts val="240"/>
            </a:spcAft>
            <a:buNone/>
          </a:pPr>
          <a:r>
            <a:rPr lang="zh-TW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第二次</a:t>
          </a:r>
          <a:endParaRPr lang="en-US" altLang="zh-TW" sz="2000" b="1" kern="1200" dirty="0">
            <a:solidFill>
              <a:srgbClr val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  <a:p>
          <a:pPr marL="0" lvl="0" algn="ctr" defTabSz="889000">
            <a:lnSpc>
              <a:spcPts val="2400"/>
            </a:lnSpc>
            <a:spcBef>
              <a:spcPct val="0"/>
            </a:spcBef>
            <a:spcAft>
              <a:spcPts val="240"/>
            </a:spcAft>
            <a:buNone/>
          </a:pPr>
          <a:r>
            <a:rPr lang="zh-TW" altLang="zh-TW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模擬</a:t>
          </a:r>
          <a:endParaRPr lang="en-US" altLang="zh-TW" sz="2000" b="1" kern="1200" dirty="0">
            <a:solidFill>
              <a:srgbClr val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  <a:p>
          <a:pPr marL="0" lvl="0" algn="ctr" defTabSz="889000">
            <a:lnSpc>
              <a:spcPts val="2400"/>
            </a:lnSpc>
            <a:spcBef>
              <a:spcPct val="0"/>
            </a:spcBef>
            <a:spcAft>
              <a:spcPts val="240"/>
            </a:spcAft>
            <a:buNone/>
          </a:pPr>
          <a:r>
            <a:rPr lang="zh-TW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志願選填</a:t>
          </a:r>
          <a:endParaRPr lang="zh-TW" altLang="en-US" sz="2000" b="1" kern="1200" dirty="0">
            <a:solidFill>
              <a:srgbClr val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</dsp:txBody>
      <dsp:txXfrm>
        <a:off x="4026376" y="674551"/>
        <a:ext cx="1271008" cy="1131912"/>
      </dsp:txXfrm>
    </dsp:sp>
    <dsp:sp modelId="{67F84E6C-FA24-465C-A035-B3F31FB721EE}">
      <dsp:nvSpPr>
        <dsp:cNvPr id="0" name=""/>
        <dsp:cNvSpPr/>
      </dsp:nvSpPr>
      <dsp:spPr>
        <a:xfrm>
          <a:off x="5471341" y="637902"/>
          <a:ext cx="1142775" cy="1173541"/>
        </a:xfrm>
        <a:prstGeom prst="roundRect">
          <a:avLst/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algn="ctr" defTabSz="889000">
            <a:lnSpc>
              <a:spcPts val="2400"/>
            </a:lnSpc>
            <a:spcBef>
              <a:spcPct val="0"/>
            </a:spcBef>
            <a:spcAft>
              <a:spcPts val="240"/>
            </a:spcAft>
            <a:buNone/>
          </a:pPr>
          <a:r>
            <a:rPr lang="zh-TW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第二次</a:t>
          </a:r>
          <a:endParaRPr lang="en-US" altLang="zh-TW" sz="2000" b="1" kern="1200" dirty="0">
            <a:solidFill>
              <a:srgbClr val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  <a:p>
          <a:pPr marL="0" lvl="0" algn="ctr" defTabSz="889000">
            <a:lnSpc>
              <a:spcPts val="2400"/>
            </a:lnSpc>
            <a:spcBef>
              <a:spcPct val="0"/>
            </a:spcBef>
            <a:spcAft>
              <a:spcPts val="240"/>
            </a:spcAft>
            <a:buNone/>
          </a:pPr>
          <a:r>
            <a:rPr lang="zh-TW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適性</a:t>
          </a:r>
          <a:r>
            <a:rPr lang="en-US" altLang="zh-TW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  </a:t>
          </a:r>
          <a:r>
            <a:rPr lang="zh-TW" altLang="en-US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     </a:t>
          </a:r>
          <a:r>
            <a:rPr lang="zh-TW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輔導</a:t>
          </a:r>
          <a:endParaRPr lang="zh-TW" altLang="en-US" sz="2000" b="1" kern="1200" dirty="0">
            <a:solidFill>
              <a:srgbClr val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</dsp:txBody>
      <dsp:txXfrm>
        <a:off x="5527127" y="693688"/>
        <a:ext cx="1031203" cy="1061969"/>
      </dsp:txXfrm>
    </dsp:sp>
    <dsp:sp modelId="{AF225500-C412-4761-9A8D-8947E849AE4B}">
      <dsp:nvSpPr>
        <dsp:cNvPr id="0" name=""/>
        <dsp:cNvSpPr/>
      </dsp:nvSpPr>
      <dsp:spPr>
        <a:xfrm>
          <a:off x="6732693" y="684414"/>
          <a:ext cx="1128311" cy="1110308"/>
        </a:xfrm>
        <a:prstGeom prst="roundRect">
          <a:avLst/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algn="ctr" defTabSz="889000">
            <a:lnSpc>
              <a:spcPts val="2400"/>
            </a:lnSpc>
            <a:spcBef>
              <a:spcPct val="0"/>
            </a:spcBef>
            <a:spcAft>
              <a:spcPts val="240"/>
            </a:spcAft>
            <a:buNone/>
          </a:pPr>
          <a:r>
            <a:rPr lang="zh-TW" altLang="en-US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正式      志願      選填</a:t>
          </a:r>
        </a:p>
      </dsp:txBody>
      <dsp:txXfrm>
        <a:off x="6786894" y="738615"/>
        <a:ext cx="1019909" cy="10019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7E8FC-7B26-417B-AC94-5B447D87325C}">
      <dsp:nvSpPr>
        <dsp:cNvPr id="0" name=""/>
        <dsp:cNvSpPr/>
      </dsp:nvSpPr>
      <dsp:spPr>
        <a:xfrm>
          <a:off x="0" y="0"/>
          <a:ext cx="8027983" cy="2079213"/>
        </a:xfrm>
        <a:prstGeom prst="rightArrow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BA143D-C8D0-4FAF-B71C-D4790C2E7A2E}">
      <dsp:nvSpPr>
        <dsp:cNvPr id="0" name=""/>
        <dsp:cNvSpPr/>
      </dsp:nvSpPr>
      <dsp:spPr>
        <a:xfrm>
          <a:off x="71844" y="637902"/>
          <a:ext cx="1042222" cy="1203332"/>
        </a:xfrm>
        <a:prstGeom prst="roundRect">
          <a:avLst/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ts val="2400"/>
            </a:lnSpc>
            <a:spcBef>
              <a:spcPct val="0"/>
            </a:spcBef>
            <a:spcAft>
              <a:spcPts val="240"/>
            </a:spcAft>
          </a:pPr>
          <a:r>
            <a:rPr lang="zh-TW" altLang="en-US" sz="2000" b="1" kern="1200" dirty="0">
              <a:latin typeface="微軟正黑體" pitchFamily="34" charset="-120"/>
              <a:ea typeface="微軟正黑體" pitchFamily="34" charset="-120"/>
            </a:rPr>
            <a:t>準備       階段</a:t>
          </a:r>
          <a:endParaRPr lang="en-US" altLang="zh-TW" sz="2000" b="1" kern="1200" dirty="0">
            <a:latin typeface="微軟正黑體" pitchFamily="34" charset="-120"/>
            <a:ea typeface="微軟正黑體" pitchFamily="34" charset="-120"/>
          </a:endParaRPr>
        </a:p>
        <a:p>
          <a:pPr lvl="0" algn="ctr" defTabSz="889000">
            <a:lnSpc>
              <a:spcPts val="2400"/>
            </a:lnSpc>
            <a:spcBef>
              <a:spcPct val="0"/>
            </a:spcBef>
            <a:spcAft>
              <a:spcPts val="240"/>
            </a:spcAft>
          </a:pPr>
          <a:r>
            <a:rPr lang="en-US" altLang="zh-TW" sz="2000" b="1" kern="1200" dirty="0"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2000" b="1" kern="1200" dirty="0">
              <a:latin typeface="微軟正黑體" pitchFamily="34" charset="-120"/>
              <a:ea typeface="微軟正黑體" pitchFamily="34" charset="-120"/>
            </a:rPr>
            <a:t>三上</a:t>
          </a:r>
          <a:r>
            <a:rPr lang="en-US" altLang="zh-TW" sz="2000" b="1" kern="1200" dirty="0">
              <a:latin typeface="微軟正黑體" pitchFamily="34" charset="-120"/>
              <a:ea typeface="微軟正黑體" pitchFamily="34" charset="-120"/>
            </a:rPr>
            <a:t>)</a:t>
          </a:r>
          <a:r>
            <a:rPr lang="zh-TW" altLang="en-US" sz="2000" b="1" kern="1200" dirty="0">
              <a:latin typeface="微軟正黑體" pitchFamily="34" charset="-120"/>
              <a:ea typeface="微軟正黑體" pitchFamily="34" charset="-120"/>
            </a:rPr>
            <a:t> </a:t>
          </a:r>
        </a:p>
      </dsp:txBody>
      <dsp:txXfrm>
        <a:off x="122721" y="688779"/>
        <a:ext cx="940468" cy="1101578"/>
      </dsp:txXfrm>
    </dsp:sp>
    <dsp:sp modelId="{70C24287-69EA-43FB-8AED-A72D68E81B73}">
      <dsp:nvSpPr>
        <dsp:cNvPr id="0" name=""/>
        <dsp:cNvSpPr/>
      </dsp:nvSpPr>
      <dsp:spPr>
        <a:xfrm>
          <a:off x="1244456" y="617742"/>
          <a:ext cx="1393476" cy="1249956"/>
        </a:xfrm>
        <a:prstGeom prst="roundRect">
          <a:avLst/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889000" eaLnBrk="1" fontAlgn="auto" latinLnBrk="0" hangingPunct="1">
            <a:lnSpc>
              <a:spcPts val="2400"/>
            </a:lnSpc>
            <a:spcBef>
              <a:spcPct val="0"/>
            </a:spcBef>
            <a:spcAft>
              <a:spcPts val="240"/>
            </a:spcAft>
            <a:buClrTx/>
            <a:buSzTx/>
            <a:buFontTx/>
            <a:buNone/>
            <a:tabLst/>
            <a:defRPr/>
          </a:pPr>
          <a:r>
            <a:rPr lang="zh-TW" altLang="en-US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第一次</a:t>
          </a:r>
          <a:endParaRPr lang="en-US" altLang="zh-TW" sz="2000" b="1" kern="1200" dirty="0">
            <a:solidFill>
              <a:srgbClr val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  <a:p>
          <a:pPr marL="0" marR="0" lvl="0" indent="0" algn="ctr" defTabSz="889000" eaLnBrk="1" fontAlgn="auto" latinLnBrk="0" hangingPunct="1">
            <a:lnSpc>
              <a:spcPts val="2400"/>
            </a:lnSpc>
            <a:spcBef>
              <a:spcPct val="0"/>
            </a:spcBef>
            <a:spcAft>
              <a:spcPts val="240"/>
            </a:spcAft>
            <a:buClrTx/>
            <a:buSzTx/>
            <a:buFontTx/>
            <a:buNone/>
            <a:tabLst/>
            <a:defRPr/>
          </a:pPr>
          <a:r>
            <a:rPr lang="zh-TW" altLang="en-US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模擬</a:t>
          </a:r>
        </a:p>
        <a:p>
          <a:pPr marL="0" lvl="0" algn="ctr" defTabSz="889000">
            <a:lnSpc>
              <a:spcPts val="2400"/>
            </a:lnSpc>
            <a:spcBef>
              <a:spcPct val="0"/>
            </a:spcBef>
            <a:spcAft>
              <a:spcPts val="240"/>
            </a:spcAft>
            <a:buNone/>
          </a:pPr>
          <a:r>
            <a:rPr lang="zh-TW" altLang="en-US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志願選填</a:t>
          </a:r>
        </a:p>
      </dsp:txBody>
      <dsp:txXfrm>
        <a:off x="1305474" y="678760"/>
        <a:ext cx="1271440" cy="1127920"/>
      </dsp:txXfrm>
    </dsp:sp>
    <dsp:sp modelId="{CC64D71D-3340-42D5-8C1F-DF394B5CA8CE}">
      <dsp:nvSpPr>
        <dsp:cNvPr id="0" name=""/>
        <dsp:cNvSpPr/>
      </dsp:nvSpPr>
      <dsp:spPr>
        <a:xfrm>
          <a:off x="2762130" y="646256"/>
          <a:ext cx="1110321" cy="1179138"/>
        </a:xfrm>
        <a:prstGeom prst="roundRect">
          <a:avLst/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algn="ctr" defTabSz="889000">
            <a:lnSpc>
              <a:spcPts val="2400"/>
            </a:lnSpc>
            <a:spcBef>
              <a:spcPct val="0"/>
            </a:spcBef>
            <a:spcAft>
              <a:spcPts val="240"/>
            </a:spcAft>
            <a:buNone/>
          </a:pPr>
          <a:r>
            <a:rPr lang="zh-TW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第一次</a:t>
          </a:r>
          <a:endParaRPr lang="en-US" altLang="zh-TW" sz="2000" b="1" kern="1200" dirty="0">
            <a:solidFill>
              <a:srgbClr val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  <a:p>
          <a:pPr marL="0" lvl="0" algn="ctr" defTabSz="889000">
            <a:lnSpc>
              <a:spcPts val="2400"/>
            </a:lnSpc>
            <a:spcBef>
              <a:spcPct val="0"/>
            </a:spcBef>
            <a:spcAft>
              <a:spcPts val="240"/>
            </a:spcAft>
            <a:buNone/>
          </a:pPr>
          <a:r>
            <a:rPr lang="zh-TW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適性</a:t>
          </a:r>
          <a:r>
            <a:rPr lang="zh-TW" altLang="en-US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      </a:t>
          </a:r>
          <a:r>
            <a:rPr lang="zh-TW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輔導</a:t>
          </a:r>
          <a:endParaRPr lang="zh-TW" altLang="en-US" sz="2000" b="1" kern="1200" dirty="0">
            <a:solidFill>
              <a:srgbClr val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</dsp:txBody>
      <dsp:txXfrm>
        <a:off x="2816331" y="700457"/>
        <a:ext cx="1001919" cy="1070736"/>
      </dsp:txXfrm>
    </dsp:sp>
    <dsp:sp modelId="{1B12AA0C-EDE2-4B84-9D90-12DADB6326E8}">
      <dsp:nvSpPr>
        <dsp:cNvPr id="0" name=""/>
        <dsp:cNvSpPr/>
      </dsp:nvSpPr>
      <dsp:spPr>
        <a:xfrm>
          <a:off x="3965142" y="613317"/>
          <a:ext cx="1393476" cy="1254380"/>
        </a:xfrm>
        <a:prstGeom prst="roundRect">
          <a:avLst/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algn="ctr" defTabSz="889000">
            <a:lnSpc>
              <a:spcPts val="2400"/>
            </a:lnSpc>
            <a:spcBef>
              <a:spcPct val="0"/>
            </a:spcBef>
            <a:spcAft>
              <a:spcPts val="240"/>
            </a:spcAft>
            <a:buNone/>
          </a:pPr>
          <a:r>
            <a:rPr lang="zh-TW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第二次</a:t>
          </a:r>
          <a:endParaRPr lang="en-US" altLang="zh-TW" sz="2000" b="1" kern="1200" dirty="0">
            <a:solidFill>
              <a:srgbClr val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  <a:p>
          <a:pPr marL="0" lvl="0" algn="ctr" defTabSz="889000">
            <a:lnSpc>
              <a:spcPts val="2400"/>
            </a:lnSpc>
            <a:spcBef>
              <a:spcPct val="0"/>
            </a:spcBef>
            <a:spcAft>
              <a:spcPts val="240"/>
            </a:spcAft>
            <a:buNone/>
          </a:pPr>
          <a:r>
            <a:rPr lang="zh-TW" altLang="zh-TW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模擬</a:t>
          </a:r>
          <a:endParaRPr lang="en-US" altLang="zh-TW" sz="2000" b="1" kern="1200" dirty="0">
            <a:solidFill>
              <a:srgbClr val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  <a:p>
          <a:pPr marL="0" lvl="0" algn="ctr" defTabSz="889000">
            <a:lnSpc>
              <a:spcPts val="2400"/>
            </a:lnSpc>
            <a:spcBef>
              <a:spcPct val="0"/>
            </a:spcBef>
            <a:spcAft>
              <a:spcPts val="240"/>
            </a:spcAft>
            <a:buNone/>
          </a:pPr>
          <a:r>
            <a:rPr lang="zh-TW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志願選填</a:t>
          </a:r>
          <a:endParaRPr lang="zh-TW" altLang="en-US" sz="2000" b="1" kern="1200" dirty="0">
            <a:solidFill>
              <a:srgbClr val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</dsp:txBody>
      <dsp:txXfrm>
        <a:off x="4026376" y="674551"/>
        <a:ext cx="1271008" cy="1131912"/>
      </dsp:txXfrm>
    </dsp:sp>
    <dsp:sp modelId="{67F84E6C-FA24-465C-A035-B3F31FB721EE}">
      <dsp:nvSpPr>
        <dsp:cNvPr id="0" name=""/>
        <dsp:cNvSpPr/>
      </dsp:nvSpPr>
      <dsp:spPr>
        <a:xfrm>
          <a:off x="5471341" y="637902"/>
          <a:ext cx="1142775" cy="1173541"/>
        </a:xfrm>
        <a:prstGeom prst="roundRect">
          <a:avLst/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algn="ctr" defTabSz="889000">
            <a:lnSpc>
              <a:spcPts val="2400"/>
            </a:lnSpc>
            <a:spcBef>
              <a:spcPct val="0"/>
            </a:spcBef>
            <a:spcAft>
              <a:spcPts val="240"/>
            </a:spcAft>
            <a:buNone/>
          </a:pPr>
          <a:r>
            <a:rPr lang="zh-TW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第二次</a:t>
          </a:r>
          <a:endParaRPr lang="en-US" altLang="zh-TW" sz="2000" b="1" kern="1200" dirty="0">
            <a:solidFill>
              <a:srgbClr val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  <a:p>
          <a:pPr marL="0" lvl="0" algn="ctr" defTabSz="889000">
            <a:lnSpc>
              <a:spcPts val="2400"/>
            </a:lnSpc>
            <a:spcBef>
              <a:spcPct val="0"/>
            </a:spcBef>
            <a:spcAft>
              <a:spcPts val="240"/>
            </a:spcAft>
            <a:buNone/>
          </a:pPr>
          <a:r>
            <a:rPr lang="zh-TW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適性</a:t>
          </a:r>
          <a:r>
            <a:rPr lang="en-US" altLang="zh-TW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  </a:t>
          </a:r>
          <a:r>
            <a:rPr lang="zh-TW" altLang="en-US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     </a:t>
          </a:r>
          <a:r>
            <a:rPr lang="zh-TW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輔導</a:t>
          </a:r>
          <a:endParaRPr lang="zh-TW" altLang="en-US" sz="2000" b="1" kern="1200" dirty="0">
            <a:solidFill>
              <a:srgbClr val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</dsp:txBody>
      <dsp:txXfrm>
        <a:off x="5527127" y="693688"/>
        <a:ext cx="1031203" cy="1061969"/>
      </dsp:txXfrm>
    </dsp:sp>
    <dsp:sp modelId="{AF225500-C412-4761-9A8D-8947E849AE4B}">
      <dsp:nvSpPr>
        <dsp:cNvPr id="0" name=""/>
        <dsp:cNvSpPr/>
      </dsp:nvSpPr>
      <dsp:spPr>
        <a:xfrm>
          <a:off x="6732693" y="684414"/>
          <a:ext cx="1128311" cy="1110308"/>
        </a:xfrm>
        <a:prstGeom prst="roundRect">
          <a:avLst/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algn="ctr" defTabSz="889000">
            <a:lnSpc>
              <a:spcPts val="2400"/>
            </a:lnSpc>
            <a:spcBef>
              <a:spcPct val="0"/>
            </a:spcBef>
            <a:spcAft>
              <a:spcPts val="240"/>
            </a:spcAft>
            <a:buNone/>
          </a:pPr>
          <a:r>
            <a:rPr lang="zh-TW" altLang="en-US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正式      志願      選填</a:t>
          </a:r>
        </a:p>
      </dsp:txBody>
      <dsp:txXfrm>
        <a:off x="6786894" y="738615"/>
        <a:ext cx="1019909" cy="10019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7E8FC-7B26-417B-AC94-5B447D87325C}">
      <dsp:nvSpPr>
        <dsp:cNvPr id="0" name=""/>
        <dsp:cNvSpPr/>
      </dsp:nvSpPr>
      <dsp:spPr>
        <a:xfrm>
          <a:off x="0" y="0"/>
          <a:ext cx="8027983" cy="2079213"/>
        </a:xfrm>
        <a:prstGeom prst="rightArrow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BA143D-C8D0-4FAF-B71C-D4790C2E7A2E}">
      <dsp:nvSpPr>
        <dsp:cNvPr id="0" name=""/>
        <dsp:cNvSpPr/>
      </dsp:nvSpPr>
      <dsp:spPr>
        <a:xfrm>
          <a:off x="71844" y="637902"/>
          <a:ext cx="1042222" cy="1203332"/>
        </a:xfrm>
        <a:prstGeom prst="roundRect">
          <a:avLst/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ts val="2400"/>
            </a:lnSpc>
            <a:spcBef>
              <a:spcPct val="0"/>
            </a:spcBef>
            <a:spcAft>
              <a:spcPts val="240"/>
            </a:spcAft>
          </a:pPr>
          <a:r>
            <a:rPr lang="zh-TW" altLang="en-US" sz="2000" b="1" kern="1200" dirty="0">
              <a:latin typeface="微軟正黑體" pitchFamily="34" charset="-120"/>
              <a:ea typeface="微軟正黑體" pitchFamily="34" charset="-120"/>
            </a:rPr>
            <a:t>準備       階段</a:t>
          </a:r>
          <a:endParaRPr lang="en-US" altLang="zh-TW" sz="2000" b="1" kern="1200" dirty="0">
            <a:latin typeface="微軟正黑體" pitchFamily="34" charset="-120"/>
            <a:ea typeface="微軟正黑體" pitchFamily="34" charset="-120"/>
          </a:endParaRPr>
        </a:p>
        <a:p>
          <a:pPr lvl="0" algn="ctr" defTabSz="889000">
            <a:lnSpc>
              <a:spcPts val="2400"/>
            </a:lnSpc>
            <a:spcBef>
              <a:spcPct val="0"/>
            </a:spcBef>
            <a:spcAft>
              <a:spcPts val="240"/>
            </a:spcAft>
          </a:pPr>
          <a:r>
            <a:rPr lang="en-US" altLang="zh-TW" sz="2000" b="1" kern="1200" dirty="0"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2000" b="1" kern="1200" dirty="0">
              <a:latin typeface="微軟正黑體" pitchFamily="34" charset="-120"/>
              <a:ea typeface="微軟正黑體" pitchFamily="34" charset="-120"/>
            </a:rPr>
            <a:t>三上</a:t>
          </a:r>
          <a:r>
            <a:rPr lang="en-US" altLang="zh-TW" sz="2000" b="1" kern="1200" dirty="0">
              <a:latin typeface="微軟正黑體" pitchFamily="34" charset="-120"/>
              <a:ea typeface="微軟正黑體" pitchFamily="34" charset="-120"/>
            </a:rPr>
            <a:t>)</a:t>
          </a:r>
          <a:r>
            <a:rPr lang="zh-TW" altLang="en-US" sz="2000" b="1" kern="1200" dirty="0">
              <a:latin typeface="微軟正黑體" pitchFamily="34" charset="-120"/>
              <a:ea typeface="微軟正黑體" pitchFamily="34" charset="-120"/>
            </a:rPr>
            <a:t> </a:t>
          </a:r>
        </a:p>
      </dsp:txBody>
      <dsp:txXfrm>
        <a:off x="122721" y="688779"/>
        <a:ext cx="940468" cy="1101578"/>
      </dsp:txXfrm>
    </dsp:sp>
    <dsp:sp modelId="{70C24287-69EA-43FB-8AED-A72D68E81B73}">
      <dsp:nvSpPr>
        <dsp:cNvPr id="0" name=""/>
        <dsp:cNvSpPr/>
      </dsp:nvSpPr>
      <dsp:spPr>
        <a:xfrm>
          <a:off x="1244456" y="617742"/>
          <a:ext cx="1393476" cy="1249956"/>
        </a:xfrm>
        <a:prstGeom prst="roundRect">
          <a:avLst/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889000" eaLnBrk="1" fontAlgn="auto" latinLnBrk="0" hangingPunct="1">
            <a:lnSpc>
              <a:spcPts val="2400"/>
            </a:lnSpc>
            <a:spcBef>
              <a:spcPct val="0"/>
            </a:spcBef>
            <a:spcAft>
              <a:spcPts val="240"/>
            </a:spcAft>
            <a:buClrTx/>
            <a:buSzTx/>
            <a:buFontTx/>
            <a:buNone/>
            <a:tabLst/>
            <a:defRPr/>
          </a:pPr>
          <a:r>
            <a:rPr lang="zh-TW" altLang="en-US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第一次</a:t>
          </a:r>
          <a:endParaRPr lang="en-US" altLang="zh-TW" sz="2000" b="1" kern="1200" dirty="0">
            <a:solidFill>
              <a:srgbClr val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  <a:p>
          <a:pPr marL="0" marR="0" lvl="0" indent="0" algn="ctr" defTabSz="889000" eaLnBrk="1" fontAlgn="auto" latinLnBrk="0" hangingPunct="1">
            <a:lnSpc>
              <a:spcPts val="2400"/>
            </a:lnSpc>
            <a:spcBef>
              <a:spcPct val="0"/>
            </a:spcBef>
            <a:spcAft>
              <a:spcPts val="240"/>
            </a:spcAft>
            <a:buClrTx/>
            <a:buSzTx/>
            <a:buFontTx/>
            <a:buNone/>
            <a:tabLst/>
            <a:defRPr/>
          </a:pPr>
          <a:r>
            <a:rPr lang="zh-TW" altLang="en-US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模擬</a:t>
          </a:r>
        </a:p>
        <a:p>
          <a:pPr marL="0" lvl="0" algn="ctr" defTabSz="889000">
            <a:lnSpc>
              <a:spcPts val="2400"/>
            </a:lnSpc>
            <a:spcBef>
              <a:spcPct val="0"/>
            </a:spcBef>
            <a:spcAft>
              <a:spcPts val="240"/>
            </a:spcAft>
            <a:buNone/>
          </a:pPr>
          <a:r>
            <a:rPr lang="zh-TW" altLang="en-US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志願選填</a:t>
          </a:r>
        </a:p>
      </dsp:txBody>
      <dsp:txXfrm>
        <a:off x="1305474" y="678760"/>
        <a:ext cx="1271440" cy="1127920"/>
      </dsp:txXfrm>
    </dsp:sp>
    <dsp:sp modelId="{CC64D71D-3340-42D5-8C1F-DF394B5CA8CE}">
      <dsp:nvSpPr>
        <dsp:cNvPr id="0" name=""/>
        <dsp:cNvSpPr/>
      </dsp:nvSpPr>
      <dsp:spPr>
        <a:xfrm>
          <a:off x="2762130" y="646256"/>
          <a:ext cx="1110321" cy="1179138"/>
        </a:xfrm>
        <a:prstGeom prst="roundRect">
          <a:avLst/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algn="ctr" defTabSz="889000">
            <a:lnSpc>
              <a:spcPts val="2400"/>
            </a:lnSpc>
            <a:spcBef>
              <a:spcPct val="0"/>
            </a:spcBef>
            <a:spcAft>
              <a:spcPts val="240"/>
            </a:spcAft>
            <a:buNone/>
          </a:pPr>
          <a:r>
            <a:rPr lang="zh-TW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第一次</a:t>
          </a:r>
          <a:endParaRPr lang="en-US" altLang="zh-TW" sz="2000" b="1" kern="1200" dirty="0">
            <a:solidFill>
              <a:srgbClr val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  <a:p>
          <a:pPr marL="0" lvl="0" algn="ctr" defTabSz="889000">
            <a:lnSpc>
              <a:spcPts val="2400"/>
            </a:lnSpc>
            <a:spcBef>
              <a:spcPct val="0"/>
            </a:spcBef>
            <a:spcAft>
              <a:spcPts val="240"/>
            </a:spcAft>
            <a:buNone/>
          </a:pPr>
          <a:r>
            <a:rPr lang="zh-TW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適性</a:t>
          </a:r>
          <a:r>
            <a:rPr lang="zh-TW" altLang="en-US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      </a:t>
          </a:r>
          <a:r>
            <a:rPr lang="zh-TW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輔導</a:t>
          </a:r>
          <a:endParaRPr lang="zh-TW" altLang="en-US" sz="2000" b="1" kern="1200" dirty="0">
            <a:solidFill>
              <a:srgbClr val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</dsp:txBody>
      <dsp:txXfrm>
        <a:off x="2816331" y="700457"/>
        <a:ext cx="1001919" cy="1070736"/>
      </dsp:txXfrm>
    </dsp:sp>
    <dsp:sp modelId="{1B12AA0C-EDE2-4B84-9D90-12DADB6326E8}">
      <dsp:nvSpPr>
        <dsp:cNvPr id="0" name=""/>
        <dsp:cNvSpPr/>
      </dsp:nvSpPr>
      <dsp:spPr>
        <a:xfrm>
          <a:off x="3965142" y="613317"/>
          <a:ext cx="1393476" cy="1254380"/>
        </a:xfrm>
        <a:prstGeom prst="roundRect">
          <a:avLst/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algn="ctr" defTabSz="889000">
            <a:lnSpc>
              <a:spcPts val="2400"/>
            </a:lnSpc>
            <a:spcBef>
              <a:spcPct val="0"/>
            </a:spcBef>
            <a:spcAft>
              <a:spcPts val="240"/>
            </a:spcAft>
            <a:buNone/>
          </a:pPr>
          <a:r>
            <a:rPr lang="zh-TW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第二次</a:t>
          </a:r>
          <a:endParaRPr lang="en-US" altLang="zh-TW" sz="2000" b="1" kern="1200" dirty="0">
            <a:solidFill>
              <a:srgbClr val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  <a:p>
          <a:pPr marL="0" lvl="0" algn="ctr" defTabSz="889000">
            <a:lnSpc>
              <a:spcPts val="2400"/>
            </a:lnSpc>
            <a:spcBef>
              <a:spcPct val="0"/>
            </a:spcBef>
            <a:spcAft>
              <a:spcPts val="240"/>
            </a:spcAft>
            <a:buNone/>
          </a:pPr>
          <a:r>
            <a:rPr lang="zh-TW" altLang="zh-TW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模擬</a:t>
          </a:r>
          <a:endParaRPr lang="en-US" altLang="zh-TW" sz="2000" b="1" kern="1200" dirty="0">
            <a:solidFill>
              <a:srgbClr val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  <a:p>
          <a:pPr marL="0" lvl="0" algn="ctr" defTabSz="889000">
            <a:lnSpc>
              <a:spcPts val="2400"/>
            </a:lnSpc>
            <a:spcBef>
              <a:spcPct val="0"/>
            </a:spcBef>
            <a:spcAft>
              <a:spcPts val="240"/>
            </a:spcAft>
            <a:buNone/>
          </a:pPr>
          <a:r>
            <a:rPr lang="zh-TW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志願選填</a:t>
          </a:r>
          <a:endParaRPr lang="zh-TW" altLang="en-US" sz="2000" b="1" kern="1200" dirty="0">
            <a:solidFill>
              <a:srgbClr val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</dsp:txBody>
      <dsp:txXfrm>
        <a:off x="4026376" y="674551"/>
        <a:ext cx="1271008" cy="1131912"/>
      </dsp:txXfrm>
    </dsp:sp>
    <dsp:sp modelId="{67F84E6C-FA24-465C-A035-B3F31FB721EE}">
      <dsp:nvSpPr>
        <dsp:cNvPr id="0" name=""/>
        <dsp:cNvSpPr/>
      </dsp:nvSpPr>
      <dsp:spPr>
        <a:xfrm>
          <a:off x="5471341" y="637902"/>
          <a:ext cx="1142775" cy="1173541"/>
        </a:xfrm>
        <a:prstGeom prst="roundRect">
          <a:avLst/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algn="ctr" defTabSz="889000">
            <a:lnSpc>
              <a:spcPts val="2400"/>
            </a:lnSpc>
            <a:spcBef>
              <a:spcPct val="0"/>
            </a:spcBef>
            <a:spcAft>
              <a:spcPts val="240"/>
            </a:spcAft>
            <a:buNone/>
          </a:pPr>
          <a:r>
            <a:rPr lang="zh-TW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第二次</a:t>
          </a:r>
          <a:endParaRPr lang="en-US" altLang="zh-TW" sz="2000" b="1" kern="1200" dirty="0">
            <a:solidFill>
              <a:srgbClr val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  <a:p>
          <a:pPr marL="0" lvl="0" algn="ctr" defTabSz="889000">
            <a:lnSpc>
              <a:spcPts val="2400"/>
            </a:lnSpc>
            <a:spcBef>
              <a:spcPct val="0"/>
            </a:spcBef>
            <a:spcAft>
              <a:spcPts val="240"/>
            </a:spcAft>
            <a:buNone/>
          </a:pPr>
          <a:r>
            <a:rPr lang="zh-TW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適性</a:t>
          </a:r>
          <a:r>
            <a:rPr lang="en-US" altLang="zh-TW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  </a:t>
          </a:r>
          <a:r>
            <a:rPr lang="zh-TW" altLang="en-US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     </a:t>
          </a:r>
          <a:r>
            <a:rPr lang="zh-TW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輔導</a:t>
          </a:r>
          <a:endParaRPr lang="zh-TW" altLang="en-US" sz="2000" b="1" kern="1200" dirty="0">
            <a:solidFill>
              <a:srgbClr val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</dsp:txBody>
      <dsp:txXfrm>
        <a:off x="5527127" y="693688"/>
        <a:ext cx="1031203" cy="1061969"/>
      </dsp:txXfrm>
    </dsp:sp>
    <dsp:sp modelId="{AF225500-C412-4761-9A8D-8947E849AE4B}">
      <dsp:nvSpPr>
        <dsp:cNvPr id="0" name=""/>
        <dsp:cNvSpPr/>
      </dsp:nvSpPr>
      <dsp:spPr>
        <a:xfrm>
          <a:off x="6732693" y="684414"/>
          <a:ext cx="1128311" cy="1110308"/>
        </a:xfrm>
        <a:prstGeom prst="roundRect">
          <a:avLst/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algn="ctr" defTabSz="889000">
            <a:lnSpc>
              <a:spcPts val="2400"/>
            </a:lnSpc>
            <a:spcBef>
              <a:spcPct val="0"/>
            </a:spcBef>
            <a:spcAft>
              <a:spcPts val="240"/>
            </a:spcAft>
            <a:buNone/>
          </a:pPr>
          <a:r>
            <a:rPr lang="zh-TW" altLang="en-US" sz="2000" b="1" kern="12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正式      志願      選填</a:t>
          </a:r>
        </a:p>
      </dsp:txBody>
      <dsp:txXfrm>
        <a:off x="6786894" y="738615"/>
        <a:ext cx="1019909" cy="10019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96161-C8CB-4CB1-8E73-7E471916C77C}" type="datetimeFigureOut">
              <a:rPr lang="zh-TW" altLang="en-US" smtClean="0"/>
              <a:t>2022/12/28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155F0-39B0-4AEC-AB4A-4EFA9FF9BE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4608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817F4-E33A-4343-8A74-38DF009494B9}" type="datetimeFigureOut">
              <a:rPr lang="zh-TW" altLang="en-US" smtClean="0"/>
              <a:t>2022/12/28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41DC6-837F-4379-81E2-B60BCB9376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9186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4:notes"/>
          <p:cNvSpPr txBox="1">
            <a:spLocks noGrp="1"/>
          </p:cNvSpPr>
          <p:nvPr>
            <p:ph type="body" idx="1"/>
          </p:nvPr>
        </p:nvSpPr>
        <p:spPr>
          <a:xfrm>
            <a:off x="685472" y="4401165"/>
            <a:ext cx="5487057" cy="35982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4588"/>
            <a:ext cx="4111625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2151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4588"/>
            <a:ext cx="4111625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38" name="Google Shape;1038;p18:notes"/>
          <p:cNvSpPr txBox="1">
            <a:spLocks noGrp="1"/>
          </p:cNvSpPr>
          <p:nvPr>
            <p:ph type="body" idx="1"/>
          </p:nvPr>
        </p:nvSpPr>
        <p:spPr>
          <a:xfrm>
            <a:off x="685472" y="4401165"/>
            <a:ext cx="5487057" cy="3598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18:notes"/>
          <p:cNvSpPr txBox="1">
            <a:spLocks noGrp="1"/>
          </p:cNvSpPr>
          <p:nvPr>
            <p:ph type="sldNum" idx="12"/>
          </p:nvPr>
        </p:nvSpPr>
        <p:spPr>
          <a:xfrm>
            <a:off x="3883605" y="8684879"/>
            <a:ext cx="2973298" cy="459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n-US" altLang="zh-TW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/>
              <a:t>10</a:t>
            </a:fld>
            <a:endParaRPr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626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19:notes"/>
          <p:cNvSpPr txBox="1">
            <a:spLocks noGrp="1"/>
          </p:cNvSpPr>
          <p:nvPr>
            <p:ph type="body" idx="1"/>
          </p:nvPr>
        </p:nvSpPr>
        <p:spPr>
          <a:xfrm>
            <a:off x="685472" y="4401165"/>
            <a:ext cx="5487057" cy="35982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4588"/>
            <a:ext cx="4111625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1318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21:notes"/>
          <p:cNvSpPr txBox="1">
            <a:spLocks noGrp="1"/>
          </p:cNvSpPr>
          <p:nvPr>
            <p:ph type="body" idx="1"/>
          </p:nvPr>
        </p:nvSpPr>
        <p:spPr>
          <a:xfrm>
            <a:off x="685472" y="4401165"/>
            <a:ext cx="5487057" cy="35982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4588"/>
            <a:ext cx="4111625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9207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32:notes"/>
          <p:cNvSpPr txBox="1">
            <a:spLocks noGrp="1"/>
          </p:cNvSpPr>
          <p:nvPr>
            <p:ph type="body" idx="1"/>
          </p:nvPr>
        </p:nvSpPr>
        <p:spPr>
          <a:xfrm>
            <a:off x="685472" y="4401165"/>
            <a:ext cx="5487057" cy="35982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4588"/>
            <a:ext cx="4111625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8192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32:notes"/>
          <p:cNvSpPr txBox="1">
            <a:spLocks noGrp="1"/>
          </p:cNvSpPr>
          <p:nvPr>
            <p:ph type="body" idx="1"/>
          </p:nvPr>
        </p:nvSpPr>
        <p:spPr>
          <a:xfrm>
            <a:off x="685472" y="4401165"/>
            <a:ext cx="5487057" cy="35982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4588"/>
            <a:ext cx="4111625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50429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4588"/>
            <a:ext cx="4111625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77" name="Google Shape;1277;p46:notes"/>
          <p:cNvSpPr txBox="1">
            <a:spLocks noGrp="1"/>
          </p:cNvSpPr>
          <p:nvPr>
            <p:ph type="body" idx="1"/>
          </p:nvPr>
        </p:nvSpPr>
        <p:spPr>
          <a:xfrm>
            <a:off x="685472" y="4401165"/>
            <a:ext cx="5487057" cy="3598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46:notes"/>
          <p:cNvSpPr txBox="1">
            <a:spLocks noGrp="1"/>
          </p:cNvSpPr>
          <p:nvPr>
            <p:ph type="sldNum" idx="12"/>
          </p:nvPr>
        </p:nvSpPr>
        <p:spPr>
          <a:xfrm>
            <a:off x="3883605" y="8684879"/>
            <a:ext cx="2973298" cy="459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n-US" altLang="zh-TW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/>
              <a:t>15</a:t>
            </a:fld>
            <a:endParaRPr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9" name="Google Shape;1279;p46:notes"/>
          <p:cNvSpPr txBox="1">
            <a:spLocks noGrp="1"/>
          </p:cNvSpPr>
          <p:nvPr>
            <p:ph type="ftr" idx="11"/>
          </p:nvPr>
        </p:nvSpPr>
        <p:spPr>
          <a:xfrm>
            <a:off x="0" y="8684879"/>
            <a:ext cx="2972202" cy="459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endParaRPr/>
          </a:p>
        </p:txBody>
      </p:sp>
      <p:sp>
        <p:nvSpPr>
          <p:cNvPr id="1280" name="Google Shape;1280;p46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2202" cy="459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02706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p82:notes"/>
          <p:cNvSpPr txBox="1">
            <a:spLocks noGrp="1"/>
          </p:cNvSpPr>
          <p:nvPr>
            <p:ph type="body" idx="1"/>
          </p:nvPr>
        </p:nvSpPr>
        <p:spPr>
          <a:xfrm>
            <a:off x="685472" y="4401165"/>
            <a:ext cx="5487057" cy="35982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4588"/>
            <a:ext cx="4111625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03485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4588"/>
            <a:ext cx="4111625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19" name="Google Shape;1019;p16:notes"/>
          <p:cNvSpPr txBox="1">
            <a:spLocks noGrp="1"/>
          </p:cNvSpPr>
          <p:nvPr>
            <p:ph type="body" idx="1"/>
          </p:nvPr>
        </p:nvSpPr>
        <p:spPr>
          <a:xfrm>
            <a:off x="685472" y="4401165"/>
            <a:ext cx="5487057" cy="3598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16:notes"/>
          <p:cNvSpPr txBox="1">
            <a:spLocks noGrp="1"/>
          </p:cNvSpPr>
          <p:nvPr>
            <p:ph type="sldNum" idx="12"/>
          </p:nvPr>
        </p:nvSpPr>
        <p:spPr>
          <a:xfrm>
            <a:off x="3883605" y="8684879"/>
            <a:ext cx="2973298" cy="459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n-US" altLang="zh-TW">
                <a:latin typeface="Calibri"/>
                <a:ea typeface="Calibri"/>
                <a:cs typeface="Calibri"/>
                <a:sym typeface="Calibri"/>
              </a:rPr>
              <a:pPr/>
              <a:t>19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83889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p82:notes"/>
          <p:cNvSpPr txBox="1">
            <a:spLocks noGrp="1"/>
          </p:cNvSpPr>
          <p:nvPr>
            <p:ph type="body" idx="1"/>
          </p:nvPr>
        </p:nvSpPr>
        <p:spPr>
          <a:xfrm>
            <a:off x="685472" y="4401165"/>
            <a:ext cx="5487057" cy="35982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4588"/>
            <a:ext cx="4111625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30100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p85:notes"/>
          <p:cNvSpPr txBox="1">
            <a:spLocks noGrp="1"/>
          </p:cNvSpPr>
          <p:nvPr>
            <p:ph type="body" idx="1"/>
          </p:nvPr>
        </p:nvSpPr>
        <p:spPr>
          <a:xfrm>
            <a:off x="685472" y="4401165"/>
            <a:ext cx="5487057" cy="35982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p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4588"/>
            <a:ext cx="4111625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5205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p82:notes"/>
          <p:cNvSpPr txBox="1">
            <a:spLocks noGrp="1"/>
          </p:cNvSpPr>
          <p:nvPr>
            <p:ph type="body" idx="1"/>
          </p:nvPr>
        </p:nvSpPr>
        <p:spPr>
          <a:xfrm>
            <a:off x="685472" y="4401165"/>
            <a:ext cx="5487057" cy="35982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4588"/>
            <a:ext cx="4111625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2657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41DC6-837F-4379-81E2-B60BCB9376A0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08575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投影片圖像版面配置區 1">
            <a:extLst>
              <a:ext uri="{FF2B5EF4-FFF2-40B4-BE49-F238E27FC236}">
                <a16:creationId xmlns:a16="http://schemas.microsoft.com/office/drawing/2014/main" xmlns="" id="{85F8FDEB-401D-D849-8734-40D2153212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備忘稿版面配置區 2">
            <a:extLst>
              <a:ext uri="{FF2B5EF4-FFF2-40B4-BE49-F238E27FC236}">
                <a16:creationId xmlns:a16="http://schemas.microsoft.com/office/drawing/2014/main" xmlns="" id="{36B6F080-A7D5-994A-B998-40FED21B4F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/>
          </a:p>
        </p:txBody>
      </p:sp>
      <p:sp>
        <p:nvSpPr>
          <p:cNvPr id="6148" name="投影片編號版面配置區 3">
            <a:extLst>
              <a:ext uri="{FF2B5EF4-FFF2-40B4-BE49-F238E27FC236}">
                <a16:creationId xmlns:a16="http://schemas.microsoft.com/office/drawing/2014/main" xmlns="" id="{71CF5C0E-1974-8545-A4DE-5734D6BC51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51835" indent="-289168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56668" indent="-231334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19337" indent="-231334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82005" indent="-231334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44672" indent="-2313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007339" indent="-2313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70008" indent="-2313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932675" indent="-2313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C54EFB-B4E9-B74D-A9FF-8A6FE759B80D}" type="slidenum">
              <a:rPr lang="zh-TW" alt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1852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41DC6-837F-4379-81E2-B60BCB9376A0}" type="slidenum">
              <a:rPr lang="zh-TW" altLang="en-US" smtClean="0"/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4627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5:notes"/>
          <p:cNvSpPr txBox="1">
            <a:spLocks noGrp="1"/>
          </p:cNvSpPr>
          <p:nvPr>
            <p:ph type="body" idx="1"/>
          </p:nvPr>
        </p:nvSpPr>
        <p:spPr>
          <a:xfrm>
            <a:off x="685472" y="4401165"/>
            <a:ext cx="5487057" cy="35982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4588"/>
            <a:ext cx="4111625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9442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4588"/>
            <a:ext cx="4111625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46" name="Google Shape;846;p6:notes"/>
          <p:cNvSpPr txBox="1">
            <a:spLocks noGrp="1"/>
          </p:cNvSpPr>
          <p:nvPr>
            <p:ph type="body" idx="1"/>
          </p:nvPr>
        </p:nvSpPr>
        <p:spPr>
          <a:xfrm>
            <a:off x="685472" y="4401165"/>
            <a:ext cx="5487057" cy="3598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6:notes"/>
          <p:cNvSpPr txBox="1">
            <a:spLocks noGrp="1"/>
          </p:cNvSpPr>
          <p:nvPr>
            <p:ph type="sldNum" idx="12"/>
          </p:nvPr>
        </p:nvSpPr>
        <p:spPr>
          <a:xfrm>
            <a:off x="3883605" y="8684879"/>
            <a:ext cx="2973298" cy="459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n-US" altLang="zh-TW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/>
              <a:t>4</a:t>
            </a:fld>
            <a:endParaRPr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7911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4588"/>
            <a:ext cx="4111625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73" name="Google Shape;873;p7:notes"/>
          <p:cNvSpPr txBox="1">
            <a:spLocks noGrp="1"/>
          </p:cNvSpPr>
          <p:nvPr>
            <p:ph type="body" idx="1"/>
          </p:nvPr>
        </p:nvSpPr>
        <p:spPr>
          <a:xfrm>
            <a:off x="685472" y="4401165"/>
            <a:ext cx="5487057" cy="3598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7:notes"/>
          <p:cNvSpPr txBox="1">
            <a:spLocks noGrp="1"/>
          </p:cNvSpPr>
          <p:nvPr>
            <p:ph type="sldNum" idx="12"/>
          </p:nvPr>
        </p:nvSpPr>
        <p:spPr>
          <a:xfrm>
            <a:off x="3883605" y="8684879"/>
            <a:ext cx="2973298" cy="459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n-US" altLang="zh-TW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/>
              <a:t>5</a:t>
            </a:fld>
            <a:endParaRPr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6215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4588"/>
            <a:ext cx="4111625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03" name="Google Shape;903;p8:notes"/>
          <p:cNvSpPr txBox="1">
            <a:spLocks noGrp="1"/>
          </p:cNvSpPr>
          <p:nvPr>
            <p:ph type="body" idx="1"/>
          </p:nvPr>
        </p:nvSpPr>
        <p:spPr>
          <a:xfrm>
            <a:off x="685472" y="4401165"/>
            <a:ext cx="5487057" cy="3598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8:notes"/>
          <p:cNvSpPr txBox="1">
            <a:spLocks noGrp="1"/>
          </p:cNvSpPr>
          <p:nvPr>
            <p:ph type="sldNum" idx="12"/>
          </p:nvPr>
        </p:nvSpPr>
        <p:spPr>
          <a:xfrm>
            <a:off x="3883605" y="8684879"/>
            <a:ext cx="2973298" cy="459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n-US" altLang="zh-TW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/>
              <a:t>6</a:t>
            </a:fld>
            <a:endParaRPr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9556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p82:notes"/>
          <p:cNvSpPr txBox="1">
            <a:spLocks noGrp="1"/>
          </p:cNvSpPr>
          <p:nvPr>
            <p:ph type="body" idx="1"/>
          </p:nvPr>
        </p:nvSpPr>
        <p:spPr>
          <a:xfrm>
            <a:off x="685472" y="4401165"/>
            <a:ext cx="5487057" cy="35982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4588"/>
            <a:ext cx="4111625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4392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4588"/>
            <a:ext cx="4111625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25" name="Google Shape;925;p9:notes"/>
          <p:cNvSpPr txBox="1">
            <a:spLocks noGrp="1"/>
          </p:cNvSpPr>
          <p:nvPr>
            <p:ph type="body" idx="1"/>
          </p:nvPr>
        </p:nvSpPr>
        <p:spPr>
          <a:xfrm>
            <a:off x="685472" y="4401165"/>
            <a:ext cx="5487057" cy="3598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9:notes"/>
          <p:cNvSpPr txBox="1">
            <a:spLocks noGrp="1"/>
          </p:cNvSpPr>
          <p:nvPr>
            <p:ph type="sldNum" idx="12"/>
          </p:nvPr>
        </p:nvSpPr>
        <p:spPr>
          <a:xfrm>
            <a:off x="3883605" y="8684879"/>
            <a:ext cx="2973298" cy="459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n-US" altLang="zh-TW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/>
              <a:t>8</a:t>
            </a:fld>
            <a:endParaRPr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9569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239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fld id="{C7A33E97-1384-471D-A6FC-5784CE26045D}" type="slidenum">
              <a:rPr kumimoji="0" lang="zh-TW" altLang="en-US" smtClean="0">
                <a:solidFill>
                  <a:prstClr val="black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pPr/>
              <a:t>9</a:t>
            </a:fld>
            <a:endParaRPr kumimoji="0" lang="zh-TW" altLang="en-US">
              <a:solidFill>
                <a:prstClr val="black"/>
              </a:solidFill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06053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2"/>
          <p:cNvSpPr txBox="1">
            <a:spLocks noGrp="1"/>
          </p:cNvSpPr>
          <p:nvPr>
            <p:ph type="dt" idx="10"/>
          </p:nvPr>
        </p:nvSpPr>
        <p:spPr>
          <a:xfrm>
            <a:off x="7771444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"/>
          <p:cNvSpPr txBox="1">
            <a:spLocks noGrp="1"/>
          </p:cNvSpPr>
          <p:nvPr>
            <p:ph type="ftr" idx="11"/>
          </p:nvPr>
        </p:nvSpPr>
        <p:spPr>
          <a:xfrm>
            <a:off x="1941910" y="6136157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7633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與說明文字">
  <p:cSld name="標題與說明文字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1"/>
          <p:cNvSpPr/>
          <p:nvPr/>
        </p:nvSpPr>
        <p:spPr>
          <a:xfrm rot="10800000" flipH="1">
            <a:off x="-3572" y="31781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1"/>
          <p:cNvSpPr txBox="1">
            <a:spLocks noGrp="1"/>
          </p:cNvSpPr>
          <p:nvPr>
            <p:ph type="title"/>
          </p:nvPr>
        </p:nvSpPr>
        <p:spPr>
          <a:xfrm>
            <a:off x="1941945" y="609600"/>
            <a:ext cx="6686549" cy="311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1"/>
          <p:cNvSpPr txBox="1">
            <a:spLocks noGrp="1"/>
          </p:cNvSpPr>
          <p:nvPr>
            <p:ph type="body" idx="1"/>
          </p:nvPr>
        </p:nvSpPr>
        <p:spPr>
          <a:xfrm>
            <a:off x="1941945" y="4354046"/>
            <a:ext cx="668654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1"/>
          <p:cNvSpPr txBox="1">
            <a:spLocks noGrp="1"/>
          </p:cNvSpPr>
          <p:nvPr>
            <p:ph type="dt" idx="10"/>
          </p:nvPr>
        </p:nvSpPr>
        <p:spPr>
          <a:xfrm>
            <a:off x="7771444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1"/>
          <p:cNvSpPr txBox="1">
            <a:spLocks noGrp="1"/>
          </p:cNvSpPr>
          <p:nvPr>
            <p:ph type="ftr" idx="11"/>
          </p:nvPr>
        </p:nvSpPr>
        <p:spPr>
          <a:xfrm>
            <a:off x="1941910" y="6136157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1"/>
          <p:cNvSpPr txBox="1">
            <a:spLocks noGrp="1"/>
          </p:cNvSpPr>
          <p:nvPr>
            <p:ph type="sldNum" idx="12"/>
          </p:nvPr>
        </p:nvSpPr>
        <p:spPr>
          <a:xfrm>
            <a:off x="398859" y="3245319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919221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兩項物件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1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41"/>
          <p:cNvSpPr txBox="1">
            <a:spLocks noGrp="1"/>
          </p:cNvSpPr>
          <p:nvPr>
            <p:ph type="title"/>
          </p:nvPr>
        </p:nvSpPr>
        <p:spPr>
          <a:xfrm>
            <a:off x="1944329" y="623888"/>
            <a:ext cx="6684169" cy="1281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41"/>
          <p:cNvSpPr txBox="1">
            <a:spLocks noGrp="1"/>
          </p:cNvSpPr>
          <p:nvPr>
            <p:ph type="body" idx="1"/>
          </p:nvPr>
        </p:nvSpPr>
        <p:spPr>
          <a:xfrm>
            <a:off x="1941909" y="2133600"/>
            <a:ext cx="3235398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388" name="Google Shape;388;p41"/>
          <p:cNvSpPr txBox="1">
            <a:spLocks noGrp="1"/>
          </p:cNvSpPr>
          <p:nvPr>
            <p:ph type="body" idx="2"/>
          </p:nvPr>
        </p:nvSpPr>
        <p:spPr>
          <a:xfrm>
            <a:off x="5393060" y="2126222"/>
            <a:ext cx="3235398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389" name="Google Shape;389;p41"/>
          <p:cNvSpPr txBox="1">
            <a:spLocks noGrp="1"/>
          </p:cNvSpPr>
          <p:nvPr>
            <p:ph type="dt" idx="10"/>
          </p:nvPr>
        </p:nvSpPr>
        <p:spPr>
          <a:xfrm>
            <a:off x="7771411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41"/>
          <p:cNvSpPr txBox="1">
            <a:spLocks noGrp="1"/>
          </p:cNvSpPr>
          <p:nvPr>
            <p:ph type="ftr" idx="11"/>
          </p:nvPr>
        </p:nvSpPr>
        <p:spPr>
          <a:xfrm>
            <a:off x="1941910" y="6136091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41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79533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比對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2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42"/>
          <p:cNvSpPr txBox="1">
            <a:spLocks noGrp="1"/>
          </p:cNvSpPr>
          <p:nvPr>
            <p:ph type="title"/>
          </p:nvPr>
        </p:nvSpPr>
        <p:spPr>
          <a:xfrm>
            <a:off x="1944329" y="623888"/>
            <a:ext cx="6684169" cy="1281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42"/>
          <p:cNvSpPr txBox="1">
            <a:spLocks noGrp="1"/>
          </p:cNvSpPr>
          <p:nvPr>
            <p:ph type="body" idx="1"/>
          </p:nvPr>
        </p:nvSpPr>
        <p:spPr>
          <a:xfrm>
            <a:off x="2204531" y="1972703"/>
            <a:ext cx="299454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800"/>
              <a:buNone/>
              <a:defRPr sz="1800" b="0"/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6" name="Google Shape;396;p42"/>
          <p:cNvSpPr txBox="1">
            <a:spLocks noGrp="1"/>
          </p:cNvSpPr>
          <p:nvPr>
            <p:ph type="body" idx="2"/>
          </p:nvPr>
        </p:nvSpPr>
        <p:spPr>
          <a:xfrm>
            <a:off x="1941909" y="2548966"/>
            <a:ext cx="3257170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397" name="Google Shape;397;p42"/>
          <p:cNvSpPr txBox="1">
            <a:spLocks noGrp="1"/>
          </p:cNvSpPr>
          <p:nvPr>
            <p:ph type="body" idx="3"/>
          </p:nvPr>
        </p:nvSpPr>
        <p:spPr>
          <a:xfrm>
            <a:off x="5630174" y="1969475"/>
            <a:ext cx="299925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800"/>
              <a:buNone/>
              <a:defRPr sz="1800" b="0"/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8" name="Google Shape;398;p42"/>
          <p:cNvSpPr txBox="1">
            <a:spLocks noGrp="1"/>
          </p:cNvSpPr>
          <p:nvPr>
            <p:ph type="body" idx="4"/>
          </p:nvPr>
        </p:nvSpPr>
        <p:spPr>
          <a:xfrm>
            <a:off x="5375218" y="2545738"/>
            <a:ext cx="3254006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399" name="Google Shape;399;p42"/>
          <p:cNvSpPr txBox="1">
            <a:spLocks noGrp="1"/>
          </p:cNvSpPr>
          <p:nvPr>
            <p:ph type="dt" idx="10"/>
          </p:nvPr>
        </p:nvSpPr>
        <p:spPr>
          <a:xfrm>
            <a:off x="7771411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42"/>
          <p:cNvSpPr txBox="1">
            <a:spLocks noGrp="1"/>
          </p:cNvSpPr>
          <p:nvPr>
            <p:ph type="ftr" idx="11"/>
          </p:nvPr>
        </p:nvSpPr>
        <p:spPr>
          <a:xfrm>
            <a:off x="1941910" y="6136091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42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24647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含標題的內容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3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43"/>
          <p:cNvSpPr txBox="1">
            <a:spLocks noGrp="1"/>
          </p:cNvSpPr>
          <p:nvPr>
            <p:ph type="title"/>
          </p:nvPr>
        </p:nvSpPr>
        <p:spPr>
          <a:xfrm>
            <a:off x="1942112" y="446088"/>
            <a:ext cx="2628899" cy="97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43"/>
          <p:cNvSpPr txBox="1">
            <a:spLocks noGrp="1"/>
          </p:cNvSpPr>
          <p:nvPr>
            <p:ph type="body" idx="1"/>
          </p:nvPr>
        </p:nvSpPr>
        <p:spPr>
          <a:xfrm>
            <a:off x="4742259" y="446493"/>
            <a:ext cx="3886200" cy="541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406" name="Google Shape;406;p43"/>
          <p:cNvSpPr txBox="1">
            <a:spLocks noGrp="1"/>
          </p:cNvSpPr>
          <p:nvPr>
            <p:ph type="body" idx="2"/>
          </p:nvPr>
        </p:nvSpPr>
        <p:spPr>
          <a:xfrm>
            <a:off x="1942112" y="1598613"/>
            <a:ext cx="2628899" cy="426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/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750"/>
              <a:buNone/>
              <a:defRPr sz="75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407" name="Google Shape;407;p43"/>
          <p:cNvSpPr txBox="1">
            <a:spLocks noGrp="1"/>
          </p:cNvSpPr>
          <p:nvPr>
            <p:ph type="dt" idx="10"/>
          </p:nvPr>
        </p:nvSpPr>
        <p:spPr>
          <a:xfrm>
            <a:off x="7771411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43"/>
          <p:cNvSpPr txBox="1">
            <a:spLocks noGrp="1"/>
          </p:cNvSpPr>
          <p:nvPr>
            <p:ph type="ftr" idx="11"/>
          </p:nvPr>
        </p:nvSpPr>
        <p:spPr>
          <a:xfrm>
            <a:off x="1941910" y="6136091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43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281190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含標題的圖片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4"/>
          <p:cNvSpPr/>
          <p:nvPr/>
        </p:nvSpPr>
        <p:spPr>
          <a:xfrm rot="10800000" flipH="1">
            <a:off x="-3572" y="491172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44"/>
          <p:cNvSpPr txBox="1"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44"/>
          <p:cNvSpPr>
            <a:spLocks noGrp="1"/>
          </p:cNvSpPr>
          <p:nvPr>
            <p:ph type="pic" idx="2"/>
          </p:nvPr>
        </p:nvSpPr>
        <p:spPr>
          <a:xfrm>
            <a:off x="1941909" y="634965"/>
            <a:ext cx="6686550" cy="3854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14" name="Google Shape;414;p44"/>
          <p:cNvSpPr txBox="1">
            <a:spLocks noGrp="1"/>
          </p:cNvSpPr>
          <p:nvPr>
            <p:ph type="body" idx="1"/>
          </p:nvPr>
        </p:nvSpPr>
        <p:spPr>
          <a:xfrm>
            <a:off x="1941910" y="5367338"/>
            <a:ext cx="668655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900"/>
              <a:buNone/>
              <a:defRPr sz="900"/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750"/>
              <a:buNone/>
              <a:defRPr sz="75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415" name="Google Shape;415;p44"/>
          <p:cNvSpPr txBox="1">
            <a:spLocks noGrp="1"/>
          </p:cNvSpPr>
          <p:nvPr>
            <p:ph type="dt" idx="10"/>
          </p:nvPr>
        </p:nvSpPr>
        <p:spPr>
          <a:xfrm>
            <a:off x="7771411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44"/>
          <p:cNvSpPr txBox="1">
            <a:spLocks noGrp="1"/>
          </p:cNvSpPr>
          <p:nvPr>
            <p:ph type="ftr" idx="11"/>
          </p:nvPr>
        </p:nvSpPr>
        <p:spPr>
          <a:xfrm>
            <a:off x="1941910" y="6136091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44"/>
          <p:cNvSpPr txBox="1">
            <a:spLocks noGrp="1"/>
          </p:cNvSpPr>
          <p:nvPr>
            <p:ph type="sldNum" idx="12"/>
          </p:nvPr>
        </p:nvSpPr>
        <p:spPr>
          <a:xfrm>
            <a:off x="398859" y="4983566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78880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與說明文字">
  <p:cSld name="標題與說明文字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5"/>
          <p:cNvSpPr/>
          <p:nvPr/>
        </p:nvSpPr>
        <p:spPr>
          <a:xfrm rot="10800000" flipH="1">
            <a:off x="-3572" y="31781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45"/>
          <p:cNvSpPr txBox="1">
            <a:spLocks noGrp="1"/>
          </p:cNvSpPr>
          <p:nvPr>
            <p:ph type="title"/>
          </p:nvPr>
        </p:nvSpPr>
        <p:spPr>
          <a:xfrm>
            <a:off x="1941945" y="609600"/>
            <a:ext cx="6686549" cy="311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45"/>
          <p:cNvSpPr txBox="1">
            <a:spLocks noGrp="1"/>
          </p:cNvSpPr>
          <p:nvPr>
            <p:ph type="body" idx="1"/>
          </p:nvPr>
        </p:nvSpPr>
        <p:spPr>
          <a:xfrm>
            <a:off x="1941945" y="4354046"/>
            <a:ext cx="668654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2" name="Google Shape;422;p45"/>
          <p:cNvSpPr txBox="1">
            <a:spLocks noGrp="1"/>
          </p:cNvSpPr>
          <p:nvPr>
            <p:ph type="dt" idx="10"/>
          </p:nvPr>
        </p:nvSpPr>
        <p:spPr>
          <a:xfrm>
            <a:off x="7771411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45"/>
          <p:cNvSpPr txBox="1">
            <a:spLocks noGrp="1"/>
          </p:cNvSpPr>
          <p:nvPr>
            <p:ph type="ftr" idx="11"/>
          </p:nvPr>
        </p:nvSpPr>
        <p:spPr>
          <a:xfrm>
            <a:off x="1941910" y="6136091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45"/>
          <p:cNvSpPr txBox="1">
            <a:spLocks noGrp="1"/>
          </p:cNvSpPr>
          <p:nvPr>
            <p:ph type="sldNum" idx="12"/>
          </p:nvPr>
        </p:nvSpPr>
        <p:spPr>
          <a:xfrm>
            <a:off x="398859" y="3245253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601857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引述 (含標題)">
  <p:cSld name="引述 (含標題)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6"/>
          <p:cNvSpPr/>
          <p:nvPr/>
        </p:nvSpPr>
        <p:spPr>
          <a:xfrm rot="10800000" flipH="1">
            <a:off x="-3572" y="31781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46"/>
          <p:cNvSpPr txBox="1"/>
          <p:nvPr/>
        </p:nvSpPr>
        <p:spPr>
          <a:xfrm>
            <a:off x="1850231" y="647700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6000" kern="0">
                <a:solidFill>
                  <a:srgbClr val="E78712"/>
                </a:solidFill>
                <a:ea typeface="Arial"/>
                <a:cs typeface="Arial"/>
                <a:sym typeface="Arial"/>
              </a:rPr>
              <a:t>“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8" name="Google Shape;428;p46"/>
          <p:cNvSpPr txBox="1"/>
          <p:nvPr/>
        </p:nvSpPr>
        <p:spPr>
          <a:xfrm>
            <a:off x="8335566" y="290512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6000" kern="0">
                <a:solidFill>
                  <a:srgbClr val="E78712"/>
                </a:solidFill>
                <a:ea typeface="Arial"/>
                <a:cs typeface="Arial"/>
                <a:sym typeface="Arial"/>
              </a:rPr>
              <a:t>”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9" name="Google Shape;429;p46"/>
          <p:cNvSpPr txBox="1">
            <a:spLocks noGrp="1"/>
          </p:cNvSpPr>
          <p:nvPr>
            <p:ph type="title"/>
          </p:nvPr>
        </p:nvSpPr>
        <p:spPr>
          <a:xfrm>
            <a:off x="2137497" y="609600"/>
            <a:ext cx="6295445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46"/>
          <p:cNvSpPr txBox="1">
            <a:spLocks noGrp="1"/>
          </p:cNvSpPr>
          <p:nvPr>
            <p:ph type="body" idx="1"/>
          </p:nvPr>
        </p:nvSpPr>
        <p:spPr>
          <a:xfrm>
            <a:off x="2456260" y="3505200"/>
            <a:ext cx="5652416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200"/>
              <a:buFont typeface="Century Gothic"/>
              <a:buNone/>
              <a:defRPr sz="12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200"/>
              <a:buFont typeface="Century Gothic"/>
              <a:buNone/>
              <a:defRPr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000"/>
              <a:buFont typeface="Century Gothic"/>
              <a:buNone/>
              <a:defRPr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900"/>
              <a:buFont typeface="Century Gothic"/>
              <a:buNone/>
              <a:defRPr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900"/>
              <a:buFont typeface="Century Gothic"/>
              <a:buNone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431" name="Google Shape;431;p46"/>
          <p:cNvSpPr txBox="1">
            <a:spLocks noGrp="1"/>
          </p:cNvSpPr>
          <p:nvPr>
            <p:ph type="body" idx="2"/>
          </p:nvPr>
        </p:nvSpPr>
        <p:spPr>
          <a:xfrm>
            <a:off x="1941945" y="4354046"/>
            <a:ext cx="668654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2" name="Google Shape;432;p46"/>
          <p:cNvSpPr txBox="1">
            <a:spLocks noGrp="1"/>
          </p:cNvSpPr>
          <p:nvPr>
            <p:ph type="dt" idx="10"/>
          </p:nvPr>
        </p:nvSpPr>
        <p:spPr>
          <a:xfrm>
            <a:off x="7771411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46"/>
          <p:cNvSpPr txBox="1">
            <a:spLocks noGrp="1"/>
          </p:cNvSpPr>
          <p:nvPr>
            <p:ph type="ftr" idx="11"/>
          </p:nvPr>
        </p:nvSpPr>
        <p:spPr>
          <a:xfrm>
            <a:off x="1941910" y="6136091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46"/>
          <p:cNvSpPr txBox="1">
            <a:spLocks noGrp="1"/>
          </p:cNvSpPr>
          <p:nvPr>
            <p:ph type="sldNum" idx="12"/>
          </p:nvPr>
        </p:nvSpPr>
        <p:spPr>
          <a:xfrm>
            <a:off x="398859" y="3245253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21946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名片">
  <p:cSld name="名片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7"/>
          <p:cNvSpPr/>
          <p:nvPr/>
        </p:nvSpPr>
        <p:spPr>
          <a:xfrm rot="10800000" flipH="1">
            <a:off x="-3572" y="491172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47"/>
          <p:cNvSpPr txBox="1">
            <a:spLocks noGrp="1"/>
          </p:cNvSpPr>
          <p:nvPr>
            <p:ph type="title"/>
          </p:nvPr>
        </p:nvSpPr>
        <p:spPr>
          <a:xfrm>
            <a:off x="1941910" y="2438403"/>
            <a:ext cx="6686550" cy="272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47"/>
          <p:cNvSpPr txBox="1">
            <a:spLocks noGrp="1"/>
          </p:cNvSpPr>
          <p:nvPr>
            <p:ph type="body" idx="1"/>
          </p:nvPr>
        </p:nvSpPr>
        <p:spPr>
          <a:xfrm>
            <a:off x="1941910" y="5181600"/>
            <a:ext cx="668655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439" name="Google Shape;439;p47"/>
          <p:cNvSpPr txBox="1">
            <a:spLocks noGrp="1"/>
          </p:cNvSpPr>
          <p:nvPr>
            <p:ph type="dt" idx="10"/>
          </p:nvPr>
        </p:nvSpPr>
        <p:spPr>
          <a:xfrm>
            <a:off x="7771411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47"/>
          <p:cNvSpPr txBox="1">
            <a:spLocks noGrp="1"/>
          </p:cNvSpPr>
          <p:nvPr>
            <p:ph type="ftr" idx="11"/>
          </p:nvPr>
        </p:nvSpPr>
        <p:spPr>
          <a:xfrm>
            <a:off x="1941910" y="6136091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47"/>
          <p:cNvSpPr txBox="1">
            <a:spLocks noGrp="1"/>
          </p:cNvSpPr>
          <p:nvPr>
            <p:ph type="sldNum" idx="12"/>
          </p:nvPr>
        </p:nvSpPr>
        <p:spPr>
          <a:xfrm>
            <a:off x="398859" y="4983566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115530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引述名片">
  <p:cSld name="引述名片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8"/>
          <p:cNvSpPr/>
          <p:nvPr/>
        </p:nvSpPr>
        <p:spPr>
          <a:xfrm rot="10800000" flipH="1">
            <a:off x="-3572" y="491172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48"/>
          <p:cNvSpPr txBox="1"/>
          <p:nvPr/>
        </p:nvSpPr>
        <p:spPr>
          <a:xfrm>
            <a:off x="1850231" y="647700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6000" kern="0">
                <a:solidFill>
                  <a:srgbClr val="E78712"/>
                </a:solidFill>
                <a:ea typeface="Arial"/>
                <a:cs typeface="Arial"/>
                <a:sym typeface="Arial"/>
              </a:rPr>
              <a:t>“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5" name="Google Shape;445;p48"/>
          <p:cNvSpPr txBox="1"/>
          <p:nvPr/>
        </p:nvSpPr>
        <p:spPr>
          <a:xfrm>
            <a:off x="8335566" y="290512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6000" kern="0">
                <a:solidFill>
                  <a:srgbClr val="E78712"/>
                </a:solidFill>
                <a:ea typeface="Arial"/>
                <a:cs typeface="Arial"/>
                <a:sym typeface="Arial"/>
              </a:rPr>
              <a:t>”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6" name="Google Shape;446;p48"/>
          <p:cNvSpPr txBox="1">
            <a:spLocks noGrp="1"/>
          </p:cNvSpPr>
          <p:nvPr>
            <p:ph type="title"/>
          </p:nvPr>
        </p:nvSpPr>
        <p:spPr>
          <a:xfrm>
            <a:off x="2137497" y="609600"/>
            <a:ext cx="6295445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48"/>
          <p:cNvSpPr txBox="1">
            <a:spLocks noGrp="1"/>
          </p:cNvSpPr>
          <p:nvPr>
            <p:ph type="body" idx="1"/>
          </p:nvPr>
        </p:nvSpPr>
        <p:spPr>
          <a:xfrm>
            <a:off x="1941909" y="4343400"/>
            <a:ext cx="668655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800"/>
              <a:buFont typeface="Century Gothic"/>
              <a:buNone/>
              <a:defRPr sz="18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200"/>
              <a:buFont typeface="Century Gothic"/>
              <a:buNone/>
              <a:defRPr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000"/>
              <a:buFont typeface="Century Gothic"/>
              <a:buNone/>
              <a:defRPr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900"/>
              <a:buFont typeface="Century Gothic"/>
              <a:buNone/>
              <a:defRPr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900"/>
              <a:buFont typeface="Century Gothic"/>
              <a:buNone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448" name="Google Shape;448;p48"/>
          <p:cNvSpPr txBox="1">
            <a:spLocks noGrp="1"/>
          </p:cNvSpPr>
          <p:nvPr>
            <p:ph type="body" idx="2"/>
          </p:nvPr>
        </p:nvSpPr>
        <p:spPr>
          <a:xfrm>
            <a:off x="1941910" y="5181600"/>
            <a:ext cx="668655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449" name="Google Shape;449;p48"/>
          <p:cNvSpPr txBox="1">
            <a:spLocks noGrp="1"/>
          </p:cNvSpPr>
          <p:nvPr>
            <p:ph type="dt" idx="10"/>
          </p:nvPr>
        </p:nvSpPr>
        <p:spPr>
          <a:xfrm>
            <a:off x="7771411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48"/>
          <p:cNvSpPr txBox="1">
            <a:spLocks noGrp="1"/>
          </p:cNvSpPr>
          <p:nvPr>
            <p:ph type="ftr" idx="11"/>
          </p:nvPr>
        </p:nvSpPr>
        <p:spPr>
          <a:xfrm>
            <a:off x="1941910" y="6136091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48"/>
          <p:cNvSpPr txBox="1">
            <a:spLocks noGrp="1"/>
          </p:cNvSpPr>
          <p:nvPr>
            <p:ph type="sldNum" idx="12"/>
          </p:nvPr>
        </p:nvSpPr>
        <p:spPr>
          <a:xfrm>
            <a:off x="398859" y="4983566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74202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是非題">
  <p:cSld name="是非題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9"/>
          <p:cNvSpPr/>
          <p:nvPr/>
        </p:nvSpPr>
        <p:spPr>
          <a:xfrm rot="10800000" flipH="1">
            <a:off x="-3572" y="491172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49"/>
          <p:cNvSpPr txBox="1">
            <a:spLocks noGrp="1"/>
          </p:cNvSpPr>
          <p:nvPr>
            <p:ph type="title"/>
          </p:nvPr>
        </p:nvSpPr>
        <p:spPr>
          <a:xfrm>
            <a:off x="1941945" y="627407"/>
            <a:ext cx="6686549" cy="2880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5" name="Google Shape;455;p49"/>
          <p:cNvSpPr txBox="1">
            <a:spLocks noGrp="1"/>
          </p:cNvSpPr>
          <p:nvPr>
            <p:ph type="body" idx="1"/>
          </p:nvPr>
        </p:nvSpPr>
        <p:spPr>
          <a:xfrm>
            <a:off x="1941909" y="4343400"/>
            <a:ext cx="668655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800"/>
              <a:buFont typeface="Century Gothic"/>
              <a:buNone/>
              <a:defRPr sz="18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200"/>
              <a:buFont typeface="Century Gothic"/>
              <a:buNone/>
              <a:defRPr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000"/>
              <a:buFont typeface="Century Gothic"/>
              <a:buNone/>
              <a:defRPr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900"/>
              <a:buFont typeface="Century Gothic"/>
              <a:buNone/>
              <a:defRPr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900"/>
              <a:buFont typeface="Century Gothic"/>
              <a:buNone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456" name="Google Shape;456;p49"/>
          <p:cNvSpPr txBox="1">
            <a:spLocks noGrp="1"/>
          </p:cNvSpPr>
          <p:nvPr>
            <p:ph type="body" idx="2"/>
          </p:nvPr>
        </p:nvSpPr>
        <p:spPr>
          <a:xfrm>
            <a:off x="1941910" y="5181600"/>
            <a:ext cx="668655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457" name="Google Shape;457;p49"/>
          <p:cNvSpPr txBox="1">
            <a:spLocks noGrp="1"/>
          </p:cNvSpPr>
          <p:nvPr>
            <p:ph type="dt" idx="10"/>
          </p:nvPr>
        </p:nvSpPr>
        <p:spPr>
          <a:xfrm>
            <a:off x="7771411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8" name="Google Shape;458;p49"/>
          <p:cNvSpPr txBox="1">
            <a:spLocks noGrp="1"/>
          </p:cNvSpPr>
          <p:nvPr>
            <p:ph type="ftr" idx="11"/>
          </p:nvPr>
        </p:nvSpPr>
        <p:spPr>
          <a:xfrm>
            <a:off x="1941910" y="6136091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p49"/>
          <p:cNvSpPr txBox="1">
            <a:spLocks noGrp="1"/>
          </p:cNvSpPr>
          <p:nvPr>
            <p:ph type="sldNum" idx="12"/>
          </p:nvPr>
        </p:nvSpPr>
        <p:spPr>
          <a:xfrm>
            <a:off x="398859" y="4983566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944065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標題及直排文字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50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50"/>
          <p:cNvSpPr txBox="1">
            <a:spLocks noGrp="1"/>
          </p:cNvSpPr>
          <p:nvPr>
            <p:ph type="title"/>
          </p:nvPr>
        </p:nvSpPr>
        <p:spPr>
          <a:xfrm>
            <a:off x="1944329" y="623888"/>
            <a:ext cx="6684169" cy="1281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50"/>
          <p:cNvSpPr txBox="1">
            <a:spLocks noGrp="1"/>
          </p:cNvSpPr>
          <p:nvPr>
            <p:ph type="body" idx="1"/>
          </p:nvPr>
        </p:nvSpPr>
        <p:spPr>
          <a:xfrm rot="5400000">
            <a:off x="3342085" y="733425"/>
            <a:ext cx="3886200" cy="668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464" name="Google Shape;464;p50"/>
          <p:cNvSpPr txBox="1">
            <a:spLocks noGrp="1"/>
          </p:cNvSpPr>
          <p:nvPr>
            <p:ph type="dt" idx="10"/>
          </p:nvPr>
        </p:nvSpPr>
        <p:spPr>
          <a:xfrm>
            <a:off x="7771411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50"/>
          <p:cNvSpPr txBox="1">
            <a:spLocks noGrp="1"/>
          </p:cNvSpPr>
          <p:nvPr>
            <p:ph type="ftr" idx="11"/>
          </p:nvPr>
        </p:nvSpPr>
        <p:spPr>
          <a:xfrm>
            <a:off x="1941910" y="6136091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50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7937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引述 (含標題)">
  <p:cSld name="引述 (含標題)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2"/>
          <p:cNvSpPr/>
          <p:nvPr/>
        </p:nvSpPr>
        <p:spPr>
          <a:xfrm rot="10800000" flipH="1">
            <a:off x="-3572" y="31781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2"/>
          <p:cNvSpPr txBox="1"/>
          <p:nvPr/>
        </p:nvSpPr>
        <p:spPr>
          <a:xfrm>
            <a:off x="1850231" y="647700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8000" kern="0">
                <a:solidFill>
                  <a:srgbClr val="E78712"/>
                </a:solidFill>
                <a:ea typeface="Arial"/>
                <a:cs typeface="Arial"/>
                <a:sym typeface="Arial"/>
              </a:rPr>
              <a:t>“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" name="Google Shape;118;p12"/>
          <p:cNvSpPr txBox="1"/>
          <p:nvPr/>
        </p:nvSpPr>
        <p:spPr>
          <a:xfrm>
            <a:off x="8335566" y="290512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8000" kern="0">
                <a:solidFill>
                  <a:srgbClr val="E78712"/>
                </a:solidFill>
                <a:ea typeface="Arial"/>
                <a:cs typeface="Arial"/>
                <a:sym typeface="Arial"/>
              </a:rPr>
              <a:t>”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9" name="Google Shape;119;p12"/>
          <p:cNvSpPr txBox="1">
            <a:spLocks noGrp="1"/>
          </p:cNvSpPr>
          <p:nvPr>
            <p:ph type="title"/>
          </p:nvPr>
        </p:nvSpPr>
        <p:spPr>
          <a:xfrm>
            <a:off x="2137497" y="609600"/>
            <a:ext cx="6295445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2"/>
          <p:cNvSpPr txBox="1">
            <a:spLocks noGrp="1"/>
          </p:cNvSpPr>
          <p:nvPr>
            <p:ph type="body" idx="1"/>
          </p:nvPr>
        </p:nvSpPr>
        <p:spPr>
          <a:xfrm>
            <a:off x="2456260" y="3505200"/>
            <a:ext cx="5652416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21" name="Google Shape;121;p12"/>
          <p:cNvSpPr txBox="1">
            <a:spLocks noGrp="1"/>
          </p:cNvSpPr>
          <p:nvPr>
            <p:ph type="body" idx="2"/>
          </p:nvPr>
        </p:nvSpPr>
        <p:spPr>
          <a:xfrm>
            <a:off x="1941945" y="4354046"/>
            <a:ext cx="668654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12"/>
          <p:cNvSpPr txBox="1">
            <a:spLocks noGrp="1"/>
          </p:cNvSpPr>
          <p:nvPr>
            <p:ph type="dt" idx="10"/>
          </p:nvPr>
        </p:nvSpPr>
        <p:spPr>
          <a:xfrm>
            <a:off x="7771444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2"/>
          <p:cNvSpPr txBox="1">
            <a:spLocks noGrp="1"/>
          </p:cNvSpPr>
          <p:nvPr>
            <p:ph type="ftr" idx="11"/>
          </p:nvPr>
        </p:nvSpPr>
        <p:spPr>
          <a:xfrm>
            <a:off x="1941910" y="6136157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2"/>
          <p:cNvSpPr txBox="1">
            <a:spLocks noGrp="1"/>
          </p:cNvSpPr>
          <p:nvPr>
            <p:ph type="sldNum" idx="12"/>
          </p:nvPr>
        </p:nvSpPr>
        <p:spPr>
          <a:xfrm>
            <a:off x="398859" y="3245319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670457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直排標題及文字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51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51"/>
          <p:cNvSpPr txBox="1">
            <a:spLocks noGrp="1"/>
          </p:cNvSpPr>
          <p:nvPr>
            <p:ph type="title"/>
          </p:nvPr>
        </p:nvSpPr>
        <p:spPr>
          <a:xfrm rot="5400000">
            <a:off x="5157253" y="2441868"/>
            <a:ext cx="5283817" cy="1655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0" name="Google Shape;470;p51"/>
          <p:cNvSpPr txBox="1">
            <a:spLocks noGrp="1"/>
          </p:cNvSpPr>
          <p:nvPr>
            <p:ph type="body" idx="1"/>
          </p:nvPr>
        </p:nvSpPr>
        <p:spPr>
          <a:xfrm rot="5400000">
            <a:off x="1729077" y="840441"/>
            <a:ext cx="5283817" cy="485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471" name="Google Shape;471;p51"/>
          <p:cNvSpPr txBox="1">
            <a:spLocks noGrp="1"/>
          </p:cNvSpPr>
          <p:nvPr>
            <p:ph type="dt" idx="10"/>
          </p:nvPr>
        </p:nvSpPr>
        <p:spPr>
          <a:xfrm>
            <a:off x="7771411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2" name="Google Shape;472;p51"/>
          <p:cNvSpPr txBox="1">
            <a:spLocks noGrp="1"/>
          </p:cNvSpPr>
          <p:nvPr>
            <p:ph type="ftr" idx="11"/>
          </p:nvPr>
        </p:nvSpPr>
        <p:spPr>
          <a:xfrm>
            <a:off x="1941910" y="6136091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51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443512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xmlns="" id="{798546B8-7C5B-4DDA-B89C-0F559B799E27}"/>
              </a:ext>
            </a:extLst>
          </p:cNvPr>
          <p:cNvSpPr>
            <a:spLocks/>
          </p:cNvSpPr>
          <p:nvPr/>
        </p:nvSpPr>
        <p:spPr bwMode="auto">
          <a:xfrm>
            <a:off x="3" y="4324737"/>
            <a:ext cx="1308497" cy="777875"/>
          </a:xfrm>
          <a:custGeom>
            <a:avLst/>
            <a:gdLst>
              <a:gd name="T0" fmla="*/ 0 w 372"/>
              <a:gd name="T1" fmla="*/ 0 h 166"/>
              <a:gd name="T2" fmla="*/ 372 w 372"/>
              <a:gd name="T3" fmla="*/ 166 h 166"/>
            </a:gdLst>
            <a:ahLst/>
            <a:cxnLst>
              <a:cxn ang="0">
                <a:pos x="287" y="166"/>
              </a:cxn>
              <a:cxn ang="0">
                <a:pos x="293" y="164"/>
              </a:cxn>
              <a:cxn ang="0">
                <a:pos x="294" y="163"/>
              </a:cxn>
              <a:cxn ang="0">
                <a:pos x="370" y="87"/>
              </a:cxn>
              <a:cxn ang="0">
                <a:pos x="370" y="78"/>
              </a:cxn>
              <a:cxn ang="0">
                <a:pos x="294" y="3"/>
              </a:cxn>
              <a:cxn ang="0">
                <a:pos x="293" y="2"/>
              </a:cxn>
              <a:cxn ang="0">
                <a:pos x="287" y="0"/>
              </a:cxn>
              <a:cxn ang="0">
                <a:pos x="0" y="0"/>
              </a:cxn>
              <a:cxn ang="0">
                <a:pos x="0" y="166"/>
              </a:cxn>
              <a:cxn ang="0">
                <a:pos x="287" y="166"/>
              </a:cxn>
            </a:cxnLst>
            <a:rect l="T0" t="T1" r="T2" b="T3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1350">
              <a:solidFill>
                <a:prstClr val="black"/>
              </a:solidFill>
              <a:latin typeface="Arial" charset="0"/>
              <a:ea typeface="新細明體" charset="-120"/>
              <a:cs typeface="微軟正黑體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45" y="2514601"/>
            <a:ext cx="6686549" cy="226278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45" y="4777768"/>
            <a:ext cx="668654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3E20B27-02A2-4B16-810C-352447EB6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4F121-3416-49AC-A1D0-959D207F7B45}" type="datetime1">
              <a:rPr lang="zh-TW" altLang="en-US"/>
              <a:pPr>
                <a:defRPr/>
              </a:pPr>
              <a:t>2022/12/28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95F66893-1A97-4051-8013-C2DEFB8AB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7221FB31-83C5-4F23-BBF6-A47B07247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859" y="4529525"/>
            <a:ext cx="58459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D6A1B-4461-4575-BF24-39F4179FABC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957910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xmlns="" id="{11F92198-E251-4BEF-8D34-04E11E3074CE}"/>
              </a:ext>
            </a:extLst>
          </p:cNvPr>
          <p:cNvSpPr>
            <a:spLocks/>
          </p:cNvSpPr>
          <p:nvPr/>
        </p:nvSpPr>
        <p:spPr bwMode="auto">
          <a:xfrm flipV="1">
            <a:off x="-3572" y="714375"/>
            <a:ext cx="1191816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1350">
              <a:solidFill>
                <a:prstClr val="black"/>
              </a:solidFill>
              <a:latin typeface="Arial" charset="0"/>
              <a:ea typeface="新細明體" charset="-120"/>
              <a:cs typeface="微軟正黑體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708" y="624110"/>
            <a:ext cx="6683765" cy="128089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8D35AB7B-2D9C-46CF-B384-1256892DE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4997C-D1B3-4F4E-880A-FD028B177015}" type="datetime1">
              <a:rPr lang="zh-TW" altLang="en-US"/>
              <a:pPr>
                <a:defRPr/>
              </a:pPr>
              <a:t>2022/12/28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75FDAE1A-018D-43F2-BFCF-67C20DBB7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B2E92B2A-C8B8-4B50-AB45-83D5B89A7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A976E-043D-4EF5-A10F-29321EF8963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017280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xmlns="" id="{C1C5F890-A1DB-43DC-BB87-418713A7ADE2}"/>
              </a:ext>
            </a:extLst>
          </p:cNvPr>
          <p:cNvSpPr>
            <a:spLocks/>
          </p:cNvSpPr>
          <p:nvPr/>
        </p:nvSpPr>
        <p:spPr bwMode="auto">
          <a:xfrm flipV="1">
            <a:off x="-3572" y="3178175"/>
            <a:ext cx="1191816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1350">
              <a:solidFill>
                <a:prstClr val="black"/>
              </a:solidFill>
              <a:latin typeface="Arial" charset="0"/>
              <a:ea typeface="新細明體" charset="-120"/>
              <a:cs typeface="微軟正黑體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45" y="2058750"/>
            <a:ext cx="6686549" cy="14688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45" y="3530129"/>
            <a:ext cx="6686549" cy="8604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B7CC44DC-3FB1-41C9-9628-CB67DA55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32C69-CF17-40CF-98CA-1810E4E0D416}" type="datetime1">
              <a:rPr lang="zh-TW" altLang="en-US"/>
              <a:pPr>
                <a:defRPr/>
              </a:pPr>
              <a:t>2022/12/28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47B03900-3124-4010-B4A4-C2EE82630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BDBE2F87-206B-419E-8E4D-32FBAA351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859" y="3245237"/>
            <a:ext cx="58459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A5B07-9F2B-4277-8CF9-E76FBC05035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97317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xmlns="" id="{F4E63BDE-ADEB-46F4-B10B-30CEE4129EDA}"/>
              </a:ext>
            </a:extLst>
          </p:cNvPr>
          <p:cNvSpPr>
            <a:spLocks/>
          </p:cNvSpPr>
          <p:nvPr/>
        </p:nvSpPr>
        <p:spPr bwMode="auto">
          <a:xfrm flipV="1">
            <a:off x="-3572" y="714375"/>
            <a:ext cx="1191816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1350">
              <a:solidFill>
                <a:prstClr val="black"/>
              </a:solidFill>
              <a:latin typeface="Arial" charset="0"/>
              <a:ea typeface="新細明體" charset="-120"/>
              <a:cs typeface="微軟正黑體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xmlns="" id="{7EE6BFD8-257C-4B86-9BA8-F2FD56F45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7AFA0-CD23-4B99-B21D-EDFE22BDF78B}" type="datetime1">
              <a:rPr lang="zh-TW" altLang="en-US"/>
              <a:pPr>
                <a:defRPr/>
              </a:pPr>
              <a:t>2022/12/28</a:t>
            </a:fld>
            <a:endParaRPr lang="zh-TW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xmlns="" id="{D36891F9-683E-4D6E-9090-A594F035B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219EBDB2-E810-4F4D-924C-7C012FAB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E540F-C1ED-4BAE-87B0-59C58AF577E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219256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>
            <a:extLst>
              <a:ext uri="{FF2B5EF4-FFF2-40B4-BE49-F238E27FC236}">
                <a16:creationId xmlns:a16="http://schemas.microsoft.com/office/drawing/2014/main" xmlns="" id="{1EA11677-352E-41D2-99C9-FEF1BA6EFCA9}"/>
              </a:ext>
            </a:extLst>
          </p:cNvPr>
          <p:cNvSpPr>
            <a:spLocks/>
          </p:cNvSpPr>
          <p:nvPr/>
        </p:nvSpPr>
        <p:spPr bwMode="auto">
          <a:xfrm flipV="1">
            <a:off x="-3572" y="714375"/>
            <a:ext cx="1191816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1350">
              <a:solidFill>
                <a:prstClr val="black"/>
              </a:solidFill>
              <a:latin typeface="Arial" charset="0"/>
              <a:ea typeface="新細明體" charset="-120"/>
              <a:cs typeface="微軟正黑體"/>
            </a:endParaRPr>
          </a:p>
        </p:txBody>
      </p:sp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1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30166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xmlns="" id="{FFAD2925-AE45-441F-B82A-12E240457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58890-3014-4230-8DB5-9293D9DCA3D2}" type="datetime1">
              <a:rPr lang="zh-TW" altLang="en-US"/>
              <a:pPr>
                <a:defRPr/>
              </a:pPr>
              <a:t>2022/12/28</a:t>
            </a:fld>
            <a:endParaRPr lang="zh-TW" alt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xmlns="" id="{8AD0113F-037D-44A4-8586-A912655C7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773485FB-417C-433F-91A8-2668B830D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2FFB8-92C0-4EF8-92CB-2D67D8E464C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961487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xmlns="" id="{77465265-95CC-43D4-AC27-20272E84C105}"/>
              </a:ext>
            </a:extLst>
          </p:cNvPr>
          <p:cNvSpPr>
            <a:spLocks/>
          </p:cNvSpPr>
          <p:nvPr/>
        </p:nvSpPr>
        <p:spPr bwMode="auto">
          <a:xfrm flipV="1">
            <a:off x="-3572" y="714375"/>
            <a:ext cx="1191816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1350">
              <a:solidFill>
                <a:prstClr val="black"/>
              </a:solidFill>
              <a:latin typeface="Arial" charset="0"/>
              <a:ea typeface="新細明體" charset="-120"/>
              <a:cs typeface="微軟正黑體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xmlns="" id="{758F9C2B-D8C6-4A0B-A566-7E6296203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41E29-DF0F-49DE-B3FF-BCC8EB0F53FE}" type="datetime1">
              <a:rPr lang="zh-TW" altLang="en-US"/>
              <a:pPr>
                <a:defRPr/>
              </a:pPr>
              <a:t>2022/12/28</a:t>
            </a:fld>
            <a:endParaRPr lang="zh-TW" alt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xmlns="" id="{3BDE3858-E61F-488B-B666-B2CE4B8BC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xmlns="" id="{A9E52F84-EECD-4FFF-9076-ED9ED55DF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FC114-F0E0-47F9-A258-BDFAE5C6E7D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763259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xmlns="" id="{EC22C46B-E97D-4BEE-829E-208FED209430}"/>
              </a:ext>
            </a:extLst>
          </p:cNvPr>
          <p:cNvSpPr>
            <a:spLocks/>
          </p:cNvSpPr>
          <p:nvPr/>
        </p:nvSpPr>
        <p:spPr bwMode="auto">
          <a:xfrm flipV="1">
            <a:off x="-3572" y="714375"/>
            <a:ext cx="1191816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1350">
              <a:solidFill>
                <a:prstClr val="black"/>
              </a:solidFill>
              <a:latin typeface="Arial" charset="0"/>
              <a:ea typeface="新細明體" charset="-120"/>
              <a:cs typeface="微軟正黑體"/>
            </a:endParaRP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xmlns="" id="{28E4F578-A1DE-4A1E-BB7F-2A3E2E81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374C4-7194-488F-89BC-25C383BC6A3B}" type="datetime1">
              <a:rPr lang="zh-TW" altLang="en-US"/>
              <a:pPr>
                <a:defRPr/>
              </a:pPr>
              <a:t>2022/12/28</a:t>
            </a:fld>
            <a:endParaRPr lang="zh-TW" alt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xmlns="" id="{282384D7-720F-47DA-A2B5-39119C512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E3D91AD1-3778-4205-9EAC-734C6312D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06098-D2B8-4FED-A5FC-9CAEECEBE87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415082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xmlns="" id="{687BF6AE-54AC-4264-88E0-19647D020338}"/>
              </a:ext>
            </a:extLst>
          </p:cNvPr>
          <p:cNvSpPr>
            <a:spLocks/>
          </p:cNvSpPr>
          <p:nvPr/>
        </p:nvSpPr>
        <p:spPr bwMode="auto">
          <a:xfrm flipV="1">
            <a:off x="-3572" y="714375"/>
            <a:ext cx="1191816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1350">
              <a:solidFill>
                <a:prstClr val="black"/>
              </a:solidFill>
              <a:latin typeface="Arial" charset="0"/>
              <a:ea typeface="新細明體" charset="-120"/>
              <a:cs typeface="微軟正黑體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104" y="446088"/>
            <a:ext cx="2628899" cy="976312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477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104" y="1598613"/>
            <a:ext cx="2628899" cy="426243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xmlns="" id="{23483C47-AC92-484B-A540-73E7E161B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DCE46-57D9-4AE0-88C9-1EEF74CDB6C0}" type="datetime1">
              <a:rPr lang="zh-TW" altLang="en-US"/>
              <a:pPr>
                <a:defRPr/>
              </a:pPr>
              <a:t>2022/12/28</a:t>
            </a:fld>
            <a:endParaRPr lang="zh-TW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xmlns="" id="{DD38FE73-21CD-452B-BD9F-7BE2A56FD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xmlns="" id="{84012294-5123-4143-BFC2-2907E9815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49FC5-C313-4756-BB64-63D328CA3DD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45530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xmlns="" id="{3CC06FDD-827C-4931-B807-0B31FE2299DD}"/>
              </a:ext>
            </a:extLst>
          </p:cNvPr>
          <p:cNvSpPr>
            <a:spLocks/>
          </p:cNvSpPr>
          <p:nvPr/>
        </p:nvSpPr>
        <p:spPr bwMode="auto">
          <a:xfrm flipV="1">
            <a:off x="-3572" y="4911725"/>
            <a:ext cx="1191816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1350">
              <a:solidFill>
                <a:prstClr val="black"/>
              </a:solidFill>
              <a:latin typeface="Arial" charset="0"/>
              <a:ea typeface="新細明體" charset="-120"/>
              <a:cs typeface="微軟正黑體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xmlns="" id="{0253EA16-BA23-486E-B472-54E7F2A8D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35500-49B8-403F-BFB0-4E7E46C42C9E}" type="datetime1">
              <a:rPr lang="zh-TW" altLang="en-US"/>
              <a:pPr>
                <a:defRPr/>
              </a:pPr>
              <a:t>2022/12/28</a:t>
            </a:fld>
            <a:endParaRPr lang="zh-TW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xmlns="" id="{766A80BB-31EE-4F52-A00B-F672732ED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xmlns="" id="{6B4F2C25-266A-4084-B3DA-EF4BDD734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859" y="4983550"/>
            <a:ext cx="58459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50430-1A20-41F7-AB90-FD9906673D0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1735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名片">
  <p:cSld name="名片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3"/>
          <p:cNvSpPr/>
          <p:nvPr/>
        </p:nvSpPr>
        <p:spPr>
          <a:xfrm rot="10800000" flipH="1">
            <a:off x="-3572" y="491172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/>
          </p:nvPr>
        </p:nvSpPr>
        <p:spPr>
          <a:xfrm>
            <a:off x="1941910" y="2438403"/>
            <a:ext cx="6686550" cy="272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body" idx="1"/>
          </p:nvPr>
        </p:nvSpPr>
        <p:spPr>
          <a:xfrm>
            <a:off x="1941910" y="5181600"/>
            <a:ext cx="668655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dt" idx="10"/>
          </p:nvPr>
        </p:nvSpPr>
        <p:spPr>
          <a:xfrm>
            <a:off x="7771444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ftr" idx="11"/>
          </p:nvPr>
        </p:nvSpPr>
        <p:spPr>
          <a:xfrm>
            <a:off x="1941910" y="6136157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sldNum" idx="12"/>
          </p:nvPr>
        </p:nvSpPr>
        <p:spPr>
          <a:xfrm>
            <a:off x="398859" y="4983632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53974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xmlns="" id="{33EC7891-F5F1-4239-B08A-BF2868B9D0B2}"/>
              </a:ext>
            </a:extLst>
          </p:cNvPr>
          <p:cNvSpPr>
            <a:spLocks/>
          </p:cNvSpPr>
          <p:nvPr/>
        </p:nvSpPr>
        <p:spPr bwMode="auto">
          <a:xfrm flipV="1">
            <a:off x="-3572" y="3178175"/>
            <a:ext cx="1191816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1350">
              <a:solidFill>
                <a:prstClr val="black"/>
              </a:solidFill>
              <a:latin typeface="Arial" charset="0"/>
              <a:ea typeface="新細明體" charset="-120"/>
              <a:cs typeface="微軟正黑體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45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45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BC712CF3-1DFF-466C-A637-EBB0380D9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6190F-7CFC-4F78-B50F-9F12ADE32CAA}" type="datetime1">
              <a:rPr lang="zh-TW" altLang="en-US"/>
              <a:pPr>
                <a:defRPr/>
              </a:pPr>
              <a:t>2022/12/28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95E395DB-AD47-4127-A87C-310E1CCE8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655CDEA8-0978-4127-BBF1-41BF10F4A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859" y="3245237"/>
            <a:ext cx="58459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A7B5E-C0A1-448C-9A8A-AFB9C7C49DC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632700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xmlns="" id="{A97BD4C4-6669-443A-B66C-2AAAA181FD12}"/>
              </a:ext>
            </a:extLst>
          </p:cNvPr>
          <p:cNvSpPr>
            <a:spLocks/>
          </p:cNvSpPr>
          <p:nvPr/>
        </p:nvSpPr>
        <p:spPr bwMode="auto">
          <a:xfrm flipV="1">
            <a:off x="-3572" y="3178175"/>
            <a:ext cx="1191816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1350">
              <a:solidFill>
                <a:prstClr val="black"/>
              </a:solidFill>
              <a:latin typeface="Arial" charset="0"/>
              <a:ea typeface="新細明體" charset="-120"/>
              <a:cs typeface="微軟正黑體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xmlns="" id="{BB977151-D293-48C6-BE45-55B0D6AE3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0231" y="647700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zh-TW" sz="6000">
                <a:solidFill>
                  <a:srgbClr val="E78712"/>
                </a:solidFill>
              </a:rPr>
              <a:t>“</a:t>
            </a: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xmlns="" id="{E15B6DEA-CBD4-45EB-8FEA-D6920F493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5566" y="290512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zh-TW" sz="6000">
                <a:solidFill>
                  <a:srgbClr val="E78712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97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60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45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694B2922-1368-465A-883F-67F04D1BC01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B77C1-3BD4-457E-9704-B5B137CC55EB}" type="datetime1">
              <a:rPr lang="zh-TW" altLang="en-US"/>
              <a:pPr>
                <a:defRPr/>
              </a:pPr>
              <a:t>2022/12/28</a:t>
            </a:fld>
            <a:endParaRPr lang="zh-TW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27192732-B654-4009-9298-30EDCB1563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28AF348B-1371-498C-87D8-4314DA5B1F5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98859" y="3245237"/>
            <a:ext cx="58459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FB535-A736-4676-A714-5DE0EBBFF02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161875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xmlns="" id="{AF5B9337-8FB2-4D7B-A5C2-5CEFA865AD82}"/>
              </a:ext>
            </a:extLst>
          </p:cNvPr>
          <p:cNvSpPr>
            <a:spLocks/>
          </p:cNvSpPr>
          <p:nvPr/>
        </p:nvSpPr>
        <p:spPr bwMode="auto">
          <a:xfrm flipV="1">
            <a:off x="-3572" y="4911725"/>
            <a:ext cx="1191816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1350">
              <a:solidFill>
                <a:prstClr val="black"/>
              </a:solidFill>
              <a:latin typeface="Arial" charset="0"/>
              <a:ea typeface="新細明體" charset="-120"/>
              <a:cs typeface="微軟正黑體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3"/>
            <a:ext cx="6686550" cy="2724845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xmlns="" id="{5130083D-BD58-431E-B006-CB8C2FDB6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87F03-7F8C-470A-A4DC-858DBFF62711}" type="datetime1">
              <a:rPr lang="zh-TW" altLang="en-US"/>
              <a:pPr>
                <a:defRPr/>
              </a:pPr>
              <a:t>2022/12/28</a:t>
            </a:fld>
            <a:endParaRPr lang="zh-TW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xmlns="" id="{75427546-397B-4A32-B745-51BDBFE09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xmlns="" id="{CCA6AC1B-CFF1-43FA-8059-B2708268B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859" y="4983550"/>
            <a:ext cx="58459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AF254-695D-4307-AE37-EF6B7851939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859354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xmlns="" id="{85A2426C-DDB0-414D-914A-908325B4F7A4}"/>
              </a:ext>
            </a:extLst>
          </p:cNvPr>
          <p:cNvSpPr>
            <a:spLocks/>
          </p:cNvSpPr>
          <p:nvPr/>
        </p:nvSpPr>
        <p:spPr bwMode="auto">
          <a:xfrm flipV="1">
            <a:off x="-3572" y="4911725"/>
            <a:ext cx="1191816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1350">
              <a:solidFill>
                <a:prstClr val="black"/>
              </a:solidFill>
              <a:latin typeface="Arial" charset="0"/>
              <a:ea typeface="新細明體" charset="-120"/>
              <a:cs typeface="微軟正黑體"/>
            </a:endParaRP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xmlns="" id="{A5D75DBE-240B-4556-AA86-469DD4B68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0231" y="647700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zh-TW" sz="6000">
                <a:solidFill>
                  <a:srgbClr val="E78712"/>
                </a:solidFill>
              </a:rPr>
              <a:t>“</a:t>
            </a:r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xmlns="" id="{E5F61E80-5E06-4301-A68C-853323705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5566" y="290512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zh-TW" sz="6000">
                <a:solidFill>
                  <a:srgbClr val="E78712"/>
                </a:solidFill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97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xmlns="" id="{841C025D-6321-4CB6-9382-6A5FB3D4276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EB617-FC42-4A73-96E1-9BC733177A83}" type="datetime1">
              <a:rPr lang="zh-TW" altLang="en-US"/>
              <a:pPr>
                <a:defRPr/>
              </a:pPr>
              <a:t>2022/12/28</a:t>
            </a:fld>
            <a:endParaRPr lang="zh-TW" alt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xmlns="" id="{105165C2-6D02-4BC3-A91E-CDC891A3DA1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xmlns="" id="{C30C8651-CB23-48C1-9226-D21FC92295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98859" y="4983550"/>
            <a:ext cx="58459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82CC9-07B6-4EA1-8788-72A2FA674D0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275189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xmlns="" id="{0B55F398-51BD-431C-ACD0-49D1F0E69F8E}"/>
              </a:ext>
            </a:extLst>
          </p:cNvPr>
          <p:cNvSpPr>
            <a:spLocks/>
          </p:cNvSpPr>
          <p:nvPr/>
        </p:nvSpPr>
        <p:spPr bwMode="auto">
          <a:xfrm flipV="1">
            <a:off x="-3572" y="4911725"/>
            <a:ext cx="1191816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1350">
              <a:solidFill>
                <a:prstClr val="black"/>
              </a:solidFill>
              <a:latin typeface="Arial" charset="0"/>
              <a:ea typeface="新細明體" charset="-120"/>
              <a:cs typeface="微軟正黑體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45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xmlns="" id="{772FE40A-F6B7-4A7F-95DF-B915DDE7EC9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3DA3A-306A-4D4A-9E8C-5F96B7359ECF}" type="datetime1">
              <a:rPr lang="zh-TW" altLang="en-US"/>
              <a:pPr>
                <a:defRPr/>
              </a:pPr>
              <a:t>2022/12/28</a:t>
            </a:fld>
            <a:endParaRPr lang="zh-TW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xmlns="" id="{1DC74008-494C-4CAC-BBCC-9CBBA12BE16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xmlns="" id="{75C33BE3-2127-4832-AB34-DBF381A7CF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98859" y="4983550"/>
            <a:ext cx="58459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DAB7E-C4CC-40AA-A460-F818A33BB5A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300325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xmlns="" id="{2C6EEEED-CFF3-464B-850E-9BA91A7A9788}"/>
              </a:ext>
            </a:extLst>
          </p:cNvPr>
          <p:cNvSpPr>
            <a:spLocks/>
          </p:cNvSpPr>
          <p:nvPr/>
        </p:nvSpPr>
        <p:spPr bwMode="auto">
          <a:xfrm flipV="1">
            <a:off x="-3572" y="714375"/>
            <a:ext cx="1191816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1350">
              <a:solidFill>
                <a:prstClr val="black"/>
              </a:solidFill>
              <a:latin typeface="Arial" charset="0"/>
              <a:ea typeface="新細明體" charset="-120"/>
              <a:cs typeface="微軟正黑體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21BADEBE-3AEE-4E70-9F20-F32070E2D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AE5E0-6F04-4889-83B4-B10298B1F179}" type="datetime1">
              <a:rPr lang="zh-TW" altLang="en-US"/>
              <a:pPr>
                <a:defRPr/>
              </a:pPr>
              <a:t>2022/12/28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B5E87D17-5FA8-4117-AD2E-97629E2F5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0617AA1-8B19-44D3-8777-459B1A665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AF2C9-E13E-4736-8307-635DB3BB9ED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474783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xmlns="" id="{9EC43437-59C5-4509-B791-3A9B661BD30C}"/>
              </a:ext>
            </a:extLst>
          </p:cNvPr>
          <p:cNvSpPr>
            <a:spLocks/>
          </p:cNvSpPr>
          <p:nvPr/>
        </p:nvSpPr>
        <p:spPr bwMode="auto">
          <a:xfrm flipV="1">
            <a:off x="-3572" y="714375"/>
            <a:ext cx="1191816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1350">
              <a:solidFill>
                <a:prstClr val="black"/>
              </a:solidFill>
              <a:latin typeface="Arial" charset="0"/>
              <a:ea typeface="新細明體" charset="-120"/>
              <a:cs typeface="微軟正黑體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303" y="627794"/>
            <a:ext cx="1655701" cy="5283817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794"/>
            <a:ext cx="4857750" cy="528381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99F3157B-E6AF-4434-B137-8268B04BF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3419C-DF11-4D89-B73F-8DF6B50A401E}" type="datetime1">
              <a:rPr lang="zh-TW" altLang="en-US"/>
              <a:pPr>
                <a:defRPr/>
              </a:pPr>
              <a:t>2022/12/28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1599C490-310B-4F45-9590-F3359393D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2CC8871C-5595-444B-AB38-23EF3A03F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4783A-D94A-4C61-ADE5-771035D2DB2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149979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章節標題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6"/>
          <p:cNvSpPr/>
          <p:nvPr/>
        </p:nvSpPr>
        <p:spPr>
          <a:xfrm rot="10800000" flipH="1">
            <a:off x="-3572" y="31781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36"/>
          <p:cNvSpPr txBox="1">
            <a:spLocks noGrp="1"/>
          </p:cNvSpPr>
          <p:nvPr>
            <p:ph type="title"/>
          </p:nvPr>
        </p:nvSpPr>
        <p:spPr>
          <a:xfrm>
            <a:off x="1941945" y="2058750"/>
            <a:ext cx="6686549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36"/>
          <p:cNvSpPr txBox="1">
            <a:spLocks noGrp="1"/>
          </p:cNvSpPr>
          <p:nvPr>
            <p:ph type="body" idx="1"/>
          </p:nvPr>
        </p:nvSpPr>
        <p:spPr>
          <a:xfrm>
            <a:off x="1941945" y="3530129"/>
            <a:ext cx="668654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6" name="Google Shape;356;p36"/>
          <p:cNvSpPr txBox="1">
            <a:spLocks noGrp="1"/>
          </p:cNvSpPr>
          <p:nvPr>
            <p:ph type="dt" idx="10"/>
          </p:nvPr>
        </p:nvSpPr>
        <p:spPr>
          <a:xfrm>
            <a:off x="7771395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36"/>
          <p:cNvSpPr txBox="1">
            <a:spLocks noGrp="1"/>
          </p:cNvSpPr>
          <p:nvPr>
            <p:ph type="ftr" idx="11"/>
          </p:nvPr>
        </p:nvSpPr>
        <p:spPr>
          <a:xfrm>
            <a:off x="1941910" y="6136059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36"/>
          <p:cNvSpPr txBox="1">
            <a:spLocks noGrp="1"/>
          </p:cNvSpPr>
          <p:nvPr>
            <p:ph type="sldNum" idx="12"/>
          </p:nvPr>
        </p:nvSpPr>
        <p:spPr>
          <a:xfrm>
            <a:off x="398859" y="324522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930866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標題及物件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7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37"/>
          <p:cNvSpPr txBox="1">
            <a:spLocks noGrp="1"/>
          </p:cNvSpPr>
          <p:nvPr>
            <p:ph type="title"/>
          </p:nvPr>
        </p:nvSpPr>
        <p:spPr>
          <a:xfrm>
            <a:off x="1944708" y="624110"/>
            <a:ext cx="6683765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37"/>
          <p:cNvSpPr txBox="1">
            <a:spLocks noGrp="1"/>
          </p:cNvSpPr>
          <p:nvPr>
            <p:ph type="body" idx="1"/>
          </p:nvPr>
        </p:nvSpPr>
        <p:spPr>
          <a:xfrm>
            <a:off x="1941909" y="2133600"/>
            <a:ext cx="668655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363" name="Google Shape;363;p37"/>
          <p:cNvSpPr txBox="1">
            <a:spLocks noGrp="1"/>
          </p:cNvSpPr>
          <p:nvPr>
            <p:ph type="dt" idx="10"/>
          </p:nvPr>
        </p:nvSpPr>
        <p:spPr>
          <a:xfrm>
            <a:off x="7771395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37"/>
          <p:cNvSpPr txBox="1">
            <a:spLocks noGrp="1"/>
          </p:cNvSpPr>
          <p:nvPr>
            <p:ph type="ftr" idx="11"/>
          </p:nvPr>
        </p:nvSpPr>
        <p:spPr>
          <a:xfrm>
            <a:off x="1941910" y="6136059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37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936257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8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38"/>
          <p:cNvSpPr txBox="1">
            <a:spLocks noGrp="1"/>
          </p:cNvSpPr>
          <p:nvPr>
            <p:ph type="dt" idx="10"/>
          </p:nvPr>
        </p:nvSpPr>
        <p:spPr>
          <a:xfrm>
            <a:off x="7771395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38"/>
          <p:cNvSpPr txBox="1">
            <a:spLocks noGrp="1"/>
          </p:cNvSpPr>
          <p:nvPr>
            <p:ph type="ftr" idx="11"/>
          </p:nvPr>
        </p:nvSpPr>
        <p:spPr>
          <a:xfrm>
            <a:off x="1941910" y="6136059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38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3140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引述名片">
  <p:cSld name="引述名片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4"/>
          <p:cNvSpPr/>
          <p:nvPr/>
        </p:nvSpPr>
        <p:spPr>
          <a:xfrm rot="10800000" flipH="1">
            <a:off x="-3572" y="491172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4"/>
          <p:cNvSpPr txBox="1"/>
          <p:nvPr/>
        </p:nvSpPr>
        <p:spPr>
          <a:xfrm>
            <a:off x="1850231" y="647700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8000" kern="0">
                <a:solidFill>
                  <a:srgbClr val="E78712"/>
                </a:solidFill>
                <a:ea typeface="Arial"/>
                <a:cs typeface="Arial"/>
                <a:sym typeface="Arial"/>
              </a:rPr>
              <a:t>“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5" name="Google Shape;135;p14"/>
          <p:cNvSpPr txBox="1"/>
          <p:nvPr/>
        </p:nvSpPr>
        <p:spPr>
          <a:xfrm>
            <a:off x="8335566" y="290512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8000" kern="0">
                <a:solidFill>
                  <a:srgbClr val="E78712"/>
                </a:solidFill>
                <a:ea typeface="Arial"/>
                <a:cs typeface="Arial"/>
                <a:sym typeface="Arial"/>
              </a:rPr>
              <a:t>”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6" name="Google Shape;136;p14"/>
          <p:cNvSpPr txBox="1">
            <a:spLocks noGrp="1"/>
          </p:cNvSpPr>
          <p:nvPr>
            <p:ph type="title"/>
          </p:nvPr>
        </p:nvSpPr>
        <p:spPr>
          <a:xfrm>
            <a:off x="2137497" y="609600"/>
            <a:ext cx="6295445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body" idx="1"/>
          </p:nvPr>
        </p:nvSpPr>
        <p:spPr>
          <a:xfrm>
            <a:off x="1941909" y="4343400"/>
            <a:ext cx="668655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body" idx="2"/>
          </p:nvPr>
        </p:nvSpPr>
        <p:spPr>
          <a:xfrm>
            <a:off x="1941910" y="5181600"/>
            <a:ext cx="668655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39" name="Google Shape;139;p14"/>
          <p:cNvSpPr txBox="1">
            <a:spLocks noGrp="1"/>
          </p:cNvSpPr>
          <p:nvPr>
            <p:ph type="dt" idx="10"/>
          </p:nvPr>
        </p:nvSpPr>
        <p:spPr>
          <a:xfrm>
            <a:off x="7771444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ftr" idx="11"/>
          </p:nvPr>
        </p:nvSpPr>
        <p:spPr>
          <a:xfrm>
            <a:off x="1941910" y="6136157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ldNum" idx="12"/>
          </p:nvPr>
        </p:nvSpPr>
        <p:spPr>
          <a:xfrm>
            <a:off x="398859" y="4983632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417387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標題投影片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9"/>
          <p:cNvSpPr/>
          <p:nvPr/>
        </p:nvSpPr>
        <p:spPr>
          <a:xfrm>
            <a:off x="3" y="4324721"/>
            <a:ext cx="1308497" cy="777875"/>
          </a:xfrm>
          <a:custGeom>
            <a:avLst/>
            <a:gdLst/>
            <a:ahLst/>
            <a:cxnLst/>
            <a:rect l="l" t="t" r="r" b="b"/>
            <a:pathLst>
              <a:path w="372" h="166" extrusionOk="0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39"/>
          <p:cNvSpPr txBox="1">
            <a:spLocks noGrp="1"/>
          </p:cNvSpPr>
          <p:nvPr>
            <p:ph type="ctrTitle"/>
          </p:nvPr>
        </p:nvSpPr>
        <p:spPr>
          <a:xfrm>
            <a:off x="1941945" y="2514601"/>
            <a:ext cx="6686549" cy="2262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5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39"/>
          <p:cNvSpPr txBox="1">
            <a:spLocks noGrp="1"/>
          </p:cNvSpPr>
          <p:nvPr>
            <p:ph type="subTitle" idx="1"/>
          </p:nvPr>
        </p:nvSpPr>
        <p:spPr>
          <a:xfrm>
            <a:off x="1941945" y="4777752"/>
            <a:ext cx="6686549" cy="112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75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75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75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75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75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75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75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75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75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5" name="Google Shape;375;p39"/>
          <p:cNvSpPr txBox="1">
            <a:spLocks noGrp="1"/>
          </p:cNvSpPr>
          <p:nvPr>
            <p:ph type="dt" idx="10"/>
          </p:nvPr>
        </p:nvSpPr>
        <p:spPr>
          <a:xfrm>
            <a:off x="7771395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39"/>
          <p:cNvSpPr txBox="1">
            <a:spLocks noGrp="1"/>
          </p:cNvSpPr>
          <p:nvPr>
            <p:ph type="ftr" idx="11"/>
          </p:nvPr>
        </p:nvSpPr>
        <p:spPr>
          <a:xfrm>
            <a:off x="1941910" y="6136059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39"/>
          <p:cNvSpPr txBox="1">
            <a:spLocks noGrp="1"/>
          </p:cNvSpPr>
          <p:nvPr>
            <p:ph type="sldNum" idx="12"/>
          </p:nvPr>
        </p:nvSpPr>
        <p:spPr>
          <a:xfrm>
            <a:off x="398859" y="4529509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905812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只有標題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0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40"/>
          <p:cNvSpPr txBox="1">
            <a:spLocks noGrp="1"/>
          </p:cNvSpPr>
          <p:nvPr>
            <p:ph type="title"/>
          </p:nvPr>
        </p:nvSpPr>
        <p:spPr>
          <a:xfrm>
            <a:off x="1944329" y="623888"/>
            <a:ext cx="6684169" cy="1281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40"/>
          <p:cNvSpPr txBox="1">
            <a:spLocks noGrp="1"/>
          </p:cNvSpPr>
          <p:nvPr>
            <p:ph type="dt" idx="10"/>
          </p:nvPr>
        </p:nvSpPr>
        <p:spPr>
          <a:xfrm>
            <a:off x="7771395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40"/>
          <p:cNvSpPr txBox="1">
            <a:spLocks noGrp="1"/>
          </p:cNvSpPr>
          <p:nvPr>
            <p:ph type="ftr" idx="11"/>
          </p:nvPr>
        </p:nvSpPr>
        <p:spPr>
          <a:xfrm>
            <a:off x="1941910" y="6136059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40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03898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兩項物件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1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41"/>
          <p:cNvSpPr txBox="1">
            <a:spLocks noGrp="1"/>
          </p:cNvSpPr>
          <p:nvPr>
            <p:ph type="title"/>
          </p:nvPr>
        </p:nvSpPr>
        <p:spPr>
          <a:xfrm>
            <a:off x="1944329" y="623888"/>
            <a:ext cx="6684169" cy="1281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41"/>
          <p:cNvSpPr txBox="1">
            <a:spLocks noGrp="1"/>
          </p:cNvSpPr>
          <p:nvPr>
            <p:ph type="body" idx="1"/>
          </p:nvPr>
        </p:nvSpPr>
        <p:spPr>
          <a:xfrm>
            <a:off x="1941909" y="2133600"/>
            <a:ext cx="3235398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388" name="Google Shape;388;p41"/>
          <p:cNvSpPr txBox="1">
            <a:spLocks noGrp="1"/>
          </p:cNvSpPr>
          <p:nvPr>
            <p:ph type="body" idx="2"/>
          </p:nvPr>
        </p:nvSpPr>
        <p:spPr>
          <a:xfrm>
            <a:off x="5393060" y="2126222"/>
            <a:ext cx="3235398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389" name="Google Shape;389;p41"/>
          <p:cNvSpPr txBox="1">
            <a:spLocks noGrp="1"/>
          </p:cNvSpPr>
          <p:nvPr>
            <p:ph type="dt" idx="10"/>
          </p:nvPr>
        </p:nvSpPr>
        <p:spPr>
          <a:xfrm>
            <a:off x="7771395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41"/>
          <p:cNvSpPr txBox="1">
            <a:spLocks noGrp="1"/>
          </p:cNvSpPr>
          <p:nvPr>
            <p:ph type="ftr" idx="11"/>
          </p:nvPr>
        </p:nvSpPr>
        <p:spPr>
          <a:xfrm>
            <a:off x="1941910" y="6136059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41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402665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比對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2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42"/>
          <p:cNvSpPr txBox="1">
            <a:spLocks noGrp="1"/>
          </p:cNvSpPr>
          <p:nvPr>
            <p:ph type="title"/>
          </p:nvPr>
        </p:nvSpPr>
        <p:spPr>
          <a:xfrm>
            <a:off x="1944329" y="623888"/>
            <a:ext cx="6684169" cy="1281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42"/>
          <p:cNvSpPr txBox="1">
            <a:spLocks noGrp="1"/>
          </p:cNvSpPr>
          <p:nvPr>
            <p:ph type="body" idx="1"/>
          </p:nvPr>
        </p:nvSpPr>
        <p:spPr>
          <a:xfrm>
            <a:off x="2204531" y="1972703"/>
            <a:ext cx="299454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800"/>
              <a:buNone/>
              <a:defRPr sz="1800" b="0"/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6" name="Google Shape;396;p42"/>
          <p:cNvSpPr txBox="1">
            <a:spLocks noGrp="1"/>
          </p:cNvSpPr>
          <p:nvPr>
            <p:ph type="body" idx="2"/>
          </p:nvPr>
        </p:nvSpPr>
        <p:spPr>
          <a:xfrm>
            <a:off x="1941909" y="2548966"/>
            <a:ext cx="3257170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397" name="Google Shape;397;p42"/>
          <p:cNvSpPr txBox="1">
            <a:spLocks noGrp="1"/>
          </p:cNvSpPr>
          <p:nvPr>
            <p:ph type="body" idx="3"/>
          </p:nvPr>
        </p:nvSpPr>
        <p:spPr>
          <a:xfrm>
            <a:off x="5630158" y="1969475"/>
            <a:ext cx="299925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800"/>
              <a:buNone/>
              <a:defRPr sz="1800" b="0"/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8" name="Google Shape;398;p42"/>
          <p:cNvSpPr txBox="1">
            <a:spLocks noGrp="1"/>
          </p:cNvSpPr>
          <p:nvPr>
            <p:ph type="body" idx="4"/>
          </p:nvPr>
        </p:nvSpPr>
        <p:spPr>
          <a:xfrm>
            <a:off x="5375218" y="2545738"/>
            <a:ext cx="3254006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399" name="Google Shape;399;p42"/>
          <p:cNvSpPr txBox="1">
            <a:spLocks noGrp="1"/>
          </p:cNvSpPr>
          <p:nvPr>
            <p:ph type="dt" idx="10"/>
          </p:nvPr>
        </p:nvSpPr>
        <p:spPr>
          <a:xfrm>
            <a:off x="7771395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42"/>
          <p:cNvSpPr txBox="1">
            <a:spLocks noGrp="1"/>
          </p:cNvSpPr>
          <p:nvPr>
            <p:ph type="ftr" idx="11"/>
          </p:nvPr>
        </p:nvSpPr>
        <p:spPr>
          <a:xfrm>
            <a:off x="1941910" y="6136059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42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896165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含標題的內容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3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43"/>
          <p:cNvSpPr txBox="1">
            <a:spLocks noGrp="1"/>
          </p:cNvSpPr>
          <p:nvPr>
            <p:ph type="title"/>
          </p:nvPr>
        </p:nvSpPr>
        <p:spPr>
          <a:xfrm>
            <a:off x="1942096" y="446088"/>
            <a:ext cx="2628899" cy="97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43"/>
          <p:cNvSpPr txBox="1">
            <a:spLocks noGrp="1"/>
          </p:cNvSpPr>
          <p:nvPr>
            <p:ph type="body" idx="1"/>
          </p:nvPr>
        </p:nvSpPr>
        <p:spPr>
          <a:xfrm>
            <a:off x="4742259" y="446461"/>
            <a:ext cx="3886200" cy="541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406" name="Google Shape;406;p43"/>
          <p:cNvSpPr txBox="1">
            <a:spLocks noGrp="1"/>
          </p:cNvSpPr>
          <p:nvPr>
            <p:ph type="body" idx="2"/>
          </p:nvPr>
        </p:nvSpPr>
        <p:spPr>
          <a:xfrm>
            <a:off x="1942096" y="1598613"/>
            <a:ext cx="2628899" cy="426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/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750"/>
              <a:buNone/>
              <a:defRPr sz="75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407" name="Google Shape;407;p43"/>
          <p:cNvSpPr txBox="1">
            <a:spLocks noGrp="1"/>
          </p:cNvSpPr>
          <p:nvPr>
            <p:ph type="dt" idx="10"/>
          </p:nvPr>
        </p:nvSpPr>
        <p:spPr>
          <a:xfrm>
            <a:off x="7771395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43"/>
          <p:cNvSpPr txBox="1">
            <a:spLocks noGrp="1"/>
          </p:cNvSpPr>
          <p:nvPr>
            <p:ph type="ftr" idx="11"/>
          </p:nvPr>
        </p:nvSpPr>
        <p:spPr>
          <a:xfrm>
            <a:off x="1941910" y="6136059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43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673715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含標題的圖片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4"/>
          <p:cNvSpPr/>
          <p:nvPr/>
        </p:nvSpPr>
        <p:spPr>
          <a:xfrm rot="10800000" flipH="1">
            <a:off x="-3572" y="491172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44"/>
          <p:cNvSpPr txBox="1"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44"/>
          <p:cNvSpPr>
            <a:spLocks noGrp="1"/>
          </p:cNvSpPr>
          <p:nvPr>
            <p:ph type="pic" idx="2"/>
          </p:nvPr>
        </p:nvSpPr>
        <p:spPr>
          <a:xfrm>
            <a:off x="1941909" y="634965"/>
            <a:ext cx="6686550" cy="3854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14" name="Google Shape;414;p44"/>
          <p:cNvSpPr txBox="1">
            <a:spLocks noGrp="1"/>
          </p:cNvSpPr>
          <p:nvPr>
            <p:ph type="body" idx="1"/>
          </p:nvPr>
        </p:nvSpPr>
        <p:spPr>
          <a:xfrm>
            <a:off x="1941910" y="5367338"/>
            <a:ext cx="668655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900"/>
              <a:buNone/>
              <a:defRPr sz="900"/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750"/>
              <a:buNone/>
              <a:defRPr sz="75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415" name="Google Shape;415;p44"/>
          <p:cNvSpPr txBox="1">
            <a:spLocks noGrp="1"/>
          </p:cNvSpPr>
          <p:nvPr>
            <p:ph type="dt" idx="10"/>
          </p:nvPr>
        </p:nvSpPr>
        <p:spPr>
          <a:xfrm>
            <a:off x="7771395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44"/>
          <p:cNvSpPr txBox="1">
            <a:spLocks noGrp="1"/>
          </p:cNvSpPr>
          <p:nvPr>
            <p:ph type="ftr" idx="11"/>
          </p:nvPr>
        </p:nvSpPr>
        <p:spPr>
          <a:xfrm>
            <a:off x="1941910" y="6136059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44"/>
          <p:cNvSpPr txBox="1">
            <a:spLocks noGrp="1"/>
          </p:cNvSpPr>
          <p:nvPr>
            <p:ph type="sldNum" idx="12"/>
          </p:nvPr>
        </p:nvSpPr>
        <p:spPr>
          <a:xfrm>
            <a:off x="398859" y="4983534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231623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與說明文字">
  <p:cSld name="標題與說明文字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5"/>
          <p:cNvSpPr/>
          <p:nvPr/>
        </p:nvSpPr>
        <p:spPr>
          <a:xfrm rot="10800000" flipH="1">
            <a:off x="-3572" y="31781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45"/>
          <p:cNvSpPr txBox="1">
            <a:spLocks noGrp="1"/>
          </p:cNvSpPr>
          <p:nvPr>
            <p:ph type="title"/>
          </p:nvPr>
        </p:nvSpPr>
        <p:spPr>
          <a:xfrm>
            <a:off x="1941945" y="609600"/>
            <a:ext cx="6686549" cy="311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45"/>
          <p:cNvSpPr txBox="1">
            <a:spLocks noGrp="1"/>
          </p:cNvSpPr>
          <p:nvPr>
            <p:ph type="body" idx="1"/>
          </p:nvPr>
        </p:nvSpPr>
        <p:spPr>
          <a:xfrm>
            <a:off x="1941945" y="4354046"/>
            <a:ext cx="668654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2" name="Google Shape;422;p45"/>
          <p:cNvSpPr txBox="1">
            <a:spLocks noGrp="1"/>
          </p:cNvSpPr>
          <p:nvPr>
            <p:ph type="dt" idx="10"/>
          </p:nvPr>
        </p:nvSpPr>
        <p:spPr>
          <a:xfrm>
            <a:off x="7771395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45"/>
          <p:cNvSpPr txBox="1">
            <a:spLocks noGrp="1"/>
          </p:cNvSpPr>
          <p:nvPr>
            <p:ph type="ftr" idx="11"/>
          </p:nvPr>
        </p:nvSpPr>
        <p:spPr>
          <a:xfrm>
            <a:off x="1941910" y="6136059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45"/>
          <p:cNvSpPr txBox="1">
            <a:spLocks noGrp="1"/>
          </p:cNvSpPr>
          <p:nvPr>
            <p:ph type="sldNum" idx="12"/>
          </p:nvPr>
        </p:nvSpPr>
        <p:spPr>
          <a:xfrm>
            <a:off x="398859" y="324522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942687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引述 (含標題)">
  <p:cSld name="引述 (含標題)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6"/>
          <p:cNvSpPr/>
          <p:nvPr/>
        </p:nvSpPr>
        <p:spPr>
          <a:xfrm rot="10800000" flipH="1">
            <a:off x="-3572" y="31781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46"/>
          <p:cNvSpPr txBox="1"/>
          <p:nvPr/>
        </p:nvSpPr>
        <p:spPr>
          <a:xfrm>
            <a:off x="1850231" y="647700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6000" kern="0">
                <a:solidFill>
                  <a:srgbClr val="E78712"/>
                </a:solidFill>
                <a:ea typeface="Arial"/>
                <a:cs typeface="Arial"/>
                <a:sym typeface="Arial"/>
              </a:rPr>
              <a:t>“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8" name="Google Shape;428;p46"/>
          <p:cNvSpPr txBox="1"/>
          <p:nvPr/>
        </p:nvSpPr>
        <p:spPr>
          <a:xfrm>
            <a:off x="8335566" y="290512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6000" kern="0">
                <a:solidFill>
                  <a:srgbClr val="E78712"/>
                </a:solidFill>
                <a:ea typeface="Arial"/>
                <a:cs typeface="Arial"/>
                <a:sym typeface="Arial"/>
              </a:rPr>
              <a:t>”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9" name="Google Shape;429;p46"/>
          <p:cNvSpPr txBox="1">
            <a:spLocks noGrp="1"/>
          </p:cNvSpPr>
          <p:nvPr>
            <p:ph type="title"/>
          </p:nvPr>
        </p:nvSpPr>
        <p:spPr>
          <a:xfrm>
            <a:off x="2137497" y="609600"/>
            <a:ext cx="6295445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46"/>
          <p:cNvSpPr txBox="1">
            <a:spLocks noGrp="1"/>
          </p:cNvSpPr>
          <p:nvPr>
            <p:ph type="body" idx="1"/>
          </p:nvPr>
        </p:nvSpPr>
        <p:spPr>
          <a:xfrm>
            <a:off x="2456260" y="3505200"/>
            <a:ext cx="5652416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200"/>
              <a:buFont typeface="Century Gothic"/>
              <a:buNone/>
              <a:defRPr sz="12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200"/>
              <a:buFont typeface="Century Gothic"/>
              <a:buNone/>
              <a:defRPr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000"/>
              <a:buFont typeface="Century Gothic"/>
              <a:buNone/>
              <a:defRPr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900"/>
              <a:buFont typeface="Century Gothic"/>
              <a:buNone/>
              <a:defRPr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900"/>
              <a:buFont typeface="Century Gothic"/>
              <a:buNone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431" name="Google Shape;431;p46"/>
          <p:cNvSpPr txBox="1">
            <a:spLocks noGrp="1"/>
          </p:cNvSpPr>
          <p:nvPr>
            <p:ph type="body" idx="2"/>
          </p:nvPr>
        </p:nvSpPr>
        <p:spPr>
          <a:xfrm>
            <a:off x="1941945" y="4354046"/>
            <a:ext cx="668654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2" name="Google Shape;432;p46"/>
          <p:cNvSpPr txBox="1">
            <a:spLocks noGrp="1"/>
          </p:cNvSpPr>
          <p:nvPr>
            <p:ph type="dt" idx="10"/>
          </p:nvPr>
        </p:nvSpPr>
        <p:spPr>
          <a:xfrm>
            <a:off x="7771395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46"/>
          <p:cNvSpPr txBox="1">
            <a:spLocks noGrp="1"/>
          </p:cNvSpPr>
          <p:nvPr>
            <p:ph type="ftr" idx="11"/>
          </p:nvPr>
        </p:nvSpPr>
        <p:spPr>
          <a:xfrm>
            <a:off x="1941910" y="6136059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46"/>
          <p:cNvSpPr txBox="1">
            <a:spLocks noGrp="1"/>
          </p:cNvSpPr>
          <p:nvPr>
            <p:ph type="sldNum" idx="12"/>
          </p:nvPr>
        </p:nvSpPr>
        <p:spPr>
          <a:xfrm>
            <a:off x="398859" y="324522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945799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名片">
  <p:cSld name="名片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7"/>
          <p:cNvSpPr/>
          <p:nvPr/>
        </p:nvSpPr>
        <p:spPr>
          <a:xfrm rot="10800000" flipH="1">
            <a:off x="-3572" y="491172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47"/>
          <p:cNvSpPr txBox="1">
            <a:spLocks noGrp="1"/>
          </p:cNvSpPr>
          <p:nvPr>
            <p:ph type="title"/>
          </p:nvPr>
        </p:nvSpPr>
        <p:spPr>
          <a:xfrm>
            <a:off x="1941910" y="2438403"/>
            <a:ext cx="6686550" cy="272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47"/>
          <p:cNvSpPr txBox="1">
            <a:spLocks noGrp="1"/>
          </p:cNvSpPr>
          <p:nvPr>
            <p:ph type="body" idx="1"/>
          </p:nvPr>
        </p:nvSpPr>
        <p:spPr>
          <a:xfrm>
            <a:off x="1941910" y="5181600"/>
            <a:ext cx="668655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439" name="Google Shape;439;p47"/>
          <p:cNvSpPr txBox="1">
            <a:spLocks noGrp="1"/>
          </p:cNvSpPr>
          <p:nvPr>
            <p:ph type="dt" idx="10"/>
          </p:nvPr>
        </p:nvSpPr>
        <p:spPr>
          <a:xfrm>
            <a:off x="7771395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47"/>
          <p:cNvSpPr txBox="1">
            <a:spLocks noGrp="1"/>
          </p:cNvSpPr>
          <p:nvPr>
            <p:ph type="ftr" idx="11"/>
          </p:nvPr>
        </p:nvSpPr>
        <p:spPr>
          <a:xfrm>
            <a:off x="1941910" y="6136059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47"/>
          <p:cNvSpPr txBox="1">
            <a:spLocks noGrp="1"/>
          </p:cNvSpPr>
          <p:nvPr>
            <p:ph type="sldNum" idx="12"/>
          </p:nvPr>
        </p:nvSpPr>
        <p:spPr>
          <a:xfrm>
            <a:off x="398859" y="4983534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822680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引述名片">
  <p:cSld name="引述名片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8"/>
          <p:cNvSpPr/>
          <p:nvPr/>
        </p:nvSpPr>
        <p:spPr>
          <a:xfrm rot="10800000" flipH="1">
            <a:off x="-3572" y="491172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48"/>
          <p:cNvSpPr txBox="1"/>
          <p:nvPr/>
        </p:nvSpPr>
        <p:spPr>
          <a:xfrm>
            <a:off x="1850231" y="647700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6000" kern="0">
                <a:solidFill>
                  <a:srgbClr val="E78712"/>
                </a:solidFill>
                <a:ea typeface="Arial"/>
                <a:cs typeface="Arial"/>
                <a:sym typeface="Arial"/>
              </a:rPr>
              <a:t>“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5" name="Google Shape;445;p48"/>
          <p:cNvSpPr txBox="1"/>
          <p:nvPr/>
        </p:nvSpPr>
        <p:spPr>
          <a:xfrm>
            <a:off x="8335566" y="290512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6000" kern="0">
                <a:solidFill>
                  <a:srgbClr val="E78712"/>
                </a:solidFill>
                <a:ea typeface="Arial"/>
                <a:cs typeface="Arial"/>
                <a:sym typeface="Arial"/>
              </a:rPr>
              <a:t>”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6" name="Google Shape;446;p48"/>
          <p:cNvSpPr txBox="1">
            <a:spLocks noGrp="1"/>
          </p:cNvSpPr>
          <p:nvPr>
            <p:ph type="title"/>
          </p:nvPr>
        </p:nvSpPr>
        <p:spPr>
          <a:xfrm>
            <a:off x="2137497" y="609600"/>
            <a:ext cx="6295445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48"/>
          <p:cNvSpPr txBox="1">
            <a:spLocks noGrp="1"/>
          </p:cNvSpPr>
          <p:nvPr>
            <p:ph type="body" idx="1"/>
          </p:nvPr>
        </p:nvSpPr>
        <p:spPr>
          <a:xfrm>
            <a:off x="1941909" y="4343400"/>
            <a:ext cx="668655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800"/>
              <a:buFont typeface="Century Gothic"/>
              <a:buNone/>
              <a:defRPr sz="18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200"/>
              <a:buFont typeface="Century Gothic"/>
              <a:buNone/>
              <a:defRPr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000"/>
              <a:buFont typeface="Century Gothic"/>
              <a:buNone/>
              <a:defRPr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900"/>
              <a:buFont typeface="Century Gothic"/>
              <a:buNone/>
              <a:defRPr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900"/>
              <a:buFont typeface="Century Gothic"/>
              <a:buNone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448" name="Google Shape;448;p48"/>
          <p:cNvSpPr txBox="1">
            <a:spLocks noGrp="1"/>
          </p:cNvSpPr>
          <p:nvPr>
            <p:ph type="body" idx="2"/>
          </p:nvPr>
        </p:nvSpPr>
        <p:spPr>
          <a:xfrm>
            <a:off x="1941910" y="5181600"/>
            <a:ext cx="668655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449" name="Google Shape;449;p48"/>
          <p:cNvSpPr txBox="1">
            <a:spLocks noGrp="1"/>
          </p:cNvSpPr>
          <p:nvPr>
            <p:ph type="dt" idx="10"/>
          </p:nvPr>
        </p:nvSpPr>
        <p:spPr>
          <a:xfrm>
            <a:off x="7771395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48"/>
          <p:cNvSpPr txBox="1">
            <a:spLocks noGrp="1"/>
          </p:cNvSpPr>
          <p:nvPr>
            <p:ph type="ftr" idx="11"/>
          </p:nvPr>
        </p:nvSpPr>
        <p:spPr>
          <a:xfrm>
            <a:off x="1941910" y="6136059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48"/>
          <p:cNvSpPr txBox="1">
            <a:spLocks noGrp="1"/>
          </p:cNvSpPr>
          <p:nvPr>
            <p:ph type="sldNum" idx="12"/>
          </p:nvPr>
        </p:nvSpPr>
        <p:spPr>
          <a:xfrm>
            <a:off x="398859" y="4983534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8533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是非題">
  <p:cSld name="是非題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"/>
          <p:cNvSpPr/>
          <p:nvPr/>
        </p:nvSpPr>
        <p:spPr>
          <a:xfrm rot="10800000" flipH="1">
            <a:off x="-3572" y="491172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5"/>
          <p:cNvSpPr txBox="1">
            <a:spLocks noGrp="1"/>
          </p:cNvSpPr>
          <p:nvPr>
            <p:ph type="title"/>
          </p:nvPr>
        </p:nvSpPr>
        <p:spPr>
          <a:xfrm>
            <a:off x="1941945" y="627407"/>
            <a:ext cx="6686549" cy="2880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5"/>
          <p:cNvSpPr txBox="1">
            <a:spLocks noGrp="1"/>
          </p:cNvSpPr>
          <p:nvPr>
            <p:ph type="body" idx="1"/>
          </p:nvPr>
        </p:nvSpPr>
        <p:spPr>
          <a:xfrm>
            <a:off x="1941909" y="4343400"/>
            <a:ext cx="668655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6" name="Google Shape;146;p15"/>
          <p:cNvSpPr txBox="1">
            <a:spLocks noGrp="1"/>
          </p:cNvSpPr>
          <p:nvPr>
            <p:ph type="body" idx="2"/>
          </p:nvPr>
        </p:nvSpPr>
        <p:spPr>
          <a:xfrm>
            <a:off x="1941910" y="5181600"/>
            <a:ext cx="668655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7" name="Google Shape;147;p15"/>
          <p:cNvSpPr txBox="1">
            <a:spLocks noGrp="1"/>
          </p:cNvSpPr>
          <p:nvPr>
            <p:ph type="dt" idx="10"/>
          </p:nvPr>
        </p:nvSpPr>
        <p:spPr>
          <a:xfrm>
            <a:off x="7771444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5"/>
          <p:cNvSpPr txBox="1">
            <a:spLocks noGrp="1"/>
          </p:cNvSpPr>
          <p:nvPr>
            <p:ph type="ftr" idx="11"/>
          </p:nvPr>
        </p:nvSpPr>
        <p:spPr>
          <a:xfrm>
            <a:off x="1941910" y="6136157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5"/>
          <p:cNvSpPr txBox="1">
            <a:spLocks noGrp="1"/>
          </p:cNvSpPr>
          <p:nvPr>
            <p:ph type="sldNum" idx="12"/>
          </p:nvPr>
        </p:nvSpPr>
        <p:spPr>
          <a:xfrm>
            <a:off x="398859" y="4983632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935338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是非題">
  <p:cSld name="是非題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9"/>
          <p:cNvSpPr/>
          <p:nvPr/>
        </p:nvSpPr>
        <p:spPr>
          <a:xfrm rot="10800000" flipH="1">
            <a:off x="-3572" y="491172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49"/>
          <p:cNvSpPr txBox="1">
            <a:spLocks noGrp="1"/>
          </p:cNvSpPr>
          <p:nvPr>
            <p:ph type="title"/>
          </p:nvPr>
        </p:nvSpPr>
        <p:spPr>
          <a:xfrm>
            <a:off x="1941945" y="627407"/>
            <a:ext cx="6686549" cy="2880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5" name="Google Shape;455;p49"/>
          <p:cNvSpPr txBox="1">
            <a:spLocks noGrp="1"/>
          </p:cNvSpPr>
          <p:nvPr>
            <p:ph type="body" idx="1"/>
          </p:nvPr>
        </p:nvSpPr>
        <p:spPr>
          <a:xfrm>
            <a:off x="1941909" y="4343400"/>
            <a:ext cx="668655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800"/>
              <a:buFont typeface="Century Gothic"/>
              <a:buNone/>
              <a:defRPr sz="18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200"/>
              <a:buFont typeface="Century Gothic"/>
              <a:buNone/>
              <a:defRPr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000"/>
              <a:buFont typeface="Century Gothic"/>
              <a:buNone/>
              <a:defRPr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900"/>
              <a:buFont typeface="Century Gothic"/>
              <a:buNone/>
              <a:defRPr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900"/>
              <a:buFont typeface="Century Gothic"/>
              <a:buNone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456" name="Google Shape;456;p49"/>
          <p:cNvSpPr txBox="1">
            <a:spLocks noGrp="1"/>
          </p:cNvSpPr>
          <p:nvPr>
            <p:ph type="body" idx="2"/>
          </p:nvPr>
        </p:nvSpPr>
        <p:spPr>
          <a:xfrm>
            <a:off x="1941910" y="5181600"/>
            <a:ext cx="668655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457" name="Google Shape;457;p49"/>
          <p:cNvSpPr txBox="1">
            <a:spLocks noGrp="1"/>
          </p:cNvSpPr>
          <p:nvPr>
            <p:ph type="dt" idx="10"/>
          </p:nvPr>
        </p:nvSpPr>
        <p:spPr>
          <a:xfrm>
            <a:off x="7771395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8" name="Google Shape;458;p49"/>
          <p:cNvSpPr txBox="1">
            <a:spLocks noGrp="1"/>
          </p:cNvSpPr>
          <p:nvPr>
            <p:ph type="ftr" idx="11"/>
          </p:nvPr>
        </p:nvSpPr>
        <p:spPr>
          <a:xfrm>
            <a:off x="1941910" y="6136059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p49"/>
          <p:cNvSpPr txBox="1">
            <a:spLocks noGrp="1"/>
          </p:cNvSpPr>
          <p:nvPr>
            <p:ph type="sldNum" idx="12"/>
          </p:nvPr>
        </p:nvSpPr>
        <p:spPr>
          <a:xfrm>
            <a:off x="398859" y="4983534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55260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標題及直排文字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50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50"/>
          <p:cNvSpPr txBox="1">
            <a:spLocks noGrp="1"/>
          </p:cNvSpPr>
          <p:nvPr>
            <p:ph type="title"/>
          </p:nvPr>
        </p:nvSpPr>
        <p:spPr>
          <a:xfrm>
            <a:off x="1944329" y="623888"/>
            <a:ext cx="6684169" cy="1281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50"/>
          <p:cNvSpPr txBox="1">
            <a:spLocks noGrp="1"/>
          </p:cNvSpPr>
          <p:nvPr>
            <p:ph type="body" idx="1"/>
          </p:nvPr>
        </p:nvSpPr>
        <p:spPr>
          <a:xfrm rot="5400000">
            <a:off x="3342085" y="733425"/>
            <a:ext cx="3886200" cy="668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464" name="Google Shape;464;p50"/>
          <p:cNvSpPr txBox="1">
            <a:spLocks noGrp="1"/>
          </p:cNvSpPr>
          <p:nvPr>
            <p:ph type="dt" idx="10"/>
          </p:nvPr>
        </p:nvSpPr>
        <p:spPr>
          <a:xfrm>
            <a:off x="7771395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50"/>
          <p:cNvSpPr txBox="1">
            <a:spLocks noGrp="1"/>
          </p:cNvSpPr>
          <p:nvPr>
            <p:ph type="ftr" idx="11"/>
          </p:nvPr>
        </p:nvSpPr>
        <p:spPr>
          <a:xfrm>
            <a:off x="1941910" y="6136059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50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318786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直排標題及文字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51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51"/>
          <p:cNvSpPr txBox="1">
            <a:spLocks noGrp="1"/>
          </p:cNvSpPr>
          <p:nvPr>
            <p:ph type="title"/>
          </p:nvPr>
        </p:nvSpPr>
        <p:spPr>
          <a:xfrm rot="5400000">
            <a:off x="5157237" y="2441836"/>
            <a:ext cx="5283817" cy="1655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0" name="Google Shape;470;p51"/>
          <p:cNvSpPr txBox="1">
            <a:spLocks noGrp="1"/>
          </p:cNvSpPr>
          <p:nvPr>
            <p:ph type="body" idx="1"/>
          </p:nvPr>
        </p:nvSpPr>
        <p:spPr>
          <a:xfrm rot="5400000">
            <a:off x="1729061" y="840441"/>
            <a:ext cx="5283817" cy="485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471" name="Google Shape;471;p51"/>
          <p:cNvSpPr txBox="1">
            <a:spLocks noGrp="1"/>
          </p:cNvSpPr>
          <p:nvPr>
            <p:ph type="dt" idx="10"/>
          </p:nvPr>
        </p:nvSpPr>
        <p:spPr>
          <a:xfrm>
            <a:off x="7771395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2" name="Google Shape;472;p51"/>
          <p:cNvSpPr txBox="1">
            <a:spLocks noGrp="1"/>
          </p:cNvSpPr>
          <p:nvPr>
            <p:ph type="ftr" idx="11"/>
          </p:nvPr>
        </p:nvSpPr>
        <p:spPr>
          <a:xfrm>
            <a:off x="1941910" y="6136059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51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954357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章節標題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6"/>
          <p:cNvSpPr/>
          <p:nvPr/>
        </p:nvSpPr>
        <p:spPr>
          <a:xfrm rot="10800000" flipH="1">
            <a:off x="-3572" y="31781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36"/>
          <p:cNvSpPr txBox="1">
            <a:spLocks noGrp="1"/>
          </p:cNvSpPr>
          <p:nvPr>
            <p:ph type="title"/>
          </p:nvPr>
        </p:nvSpPr>
        <p:spPr>
          <a:xfrm>
            <a:off x="1941945" y="2058750"/>
            <a:ext cx="6686549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36"/>
          <p:cNvSpPr txBox="1">
            <a:spLocks noGrp="1"/>
          </p:cNvSpPr>
          <p:nvPr>
            <p:ph type="body" idx="1"/>
          </p:nvPr>
        </p:nvSpPr>
        <p:spPr>
          <a:xfrm>
            <a:off x="1941945" y="3530129"/>
            <a:ext cx="668654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6" name="Google Shape;356;p36"/>
          <p:cNvSpPr txBox="1">
            <a:spLocks noGrp="1"/>
          </p:cNvSpPr>
          <p:nvPr>
            <p:ph type="dt" idx="10"/>
          </p:nvPr>
        </p:nvSpPr>
        <p:spPr>
          <a:xfrm>
            <a:off x="7771385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36"/>
          <p:cNvSpPr txBox="1">
            <a:spLocks noGrp="1"/>
          </p:cNvSpPr>
          <p:nvPr>
            <p:ph type="ftr" idx="11"/>
          </p:nvPr>
        </p:nvSpPr>
        <p:spPr>
          <a:xfrm>
            <a:off x="1941910" y="6136039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36"/>
          <p:cNvSpPr txBox="1">
            <a:spLocks noGrp="1"/>
          </p:cNvSpPr>
          <p:nvPr>
            <p:ph type="sldNum" idx="12"/>
          </p:nvPr>
        </p:nvSpPr>
        <p:spPr>
          <a:xfrm>
            <a:off x="398859" y="32452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496665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標題及物件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7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37"/>
          <p:cNvSpPr txBox="1">
            <a:spLocks noGrp="1"/>
          </p:cNvSpPr>
          <p:nvPr>
            <p:ph type="title"/>
          </p:nvPr>
        </p:nvSpPr>
        <p:spPr>
          <a:xfrm>
            <a:off x="1944708" y="624110"/>
            <a:ext cx="6683765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37"/>
          <p:cNvSpPr txBox="1">
            <a:spLocks noGrp="1"/>
          </p:cNvSpPr>
          <p:nvPr>
            <p:ph type="body" idx="1"/>
          </p:nvPr>
        </p:nvSpPr>
        <p:spPr>
          <a:xfrm>
            <a:off x="1941909" y="2133600"/>
            <a:ext cx="668655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363" name="Google Shape;363;p37"/>
          <p:cNvSpPr txBox="1">
            <a:spLocks noGrp="1"/>
          </p:cNvSpPr>
          <p:nvPr>
            <p:ph type="dt" idx="10"/>
          </p:nvPr>
        </p:nvSpPr>
        <p:spPr>
          <a:xfrm>
            <a:off x="7771385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37"/>
          <p:cNvSpPr txBox="1">
            <a:spLocks noGrp="1"/>
          </p:cNvSpPr>
          <p:nvPr>
            <p:ph type="ftr" idx="11"/>
          </p:nvPr>
        </p:nvSpPr>
        <p:spPr>
          <a:xfrm>
            <a:off x="1941910" y="6136039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37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79097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8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38"/>
          <p:cNvSpPr txBox="1">
            <a:spLocks noGrp="1"/>
          </p:cNvSpPr>
          <p:nvPr>
            <p:ph type="dt" idx="10"/>
          </p:nvPr>
        </p:nvSpPr>
        <p:spPr>
          <a:xfrm>
            <a:off x="7771385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38"/>
          <p:cNvSpPr txBox="1">
            <a:spLocks noGrp="1"/>
          </p:cNvSpPr>
          <p:nvPr>
            <p:ph type="ftr" idx="11"/>
          </p:nvPr>
        </p:nvSpPr>
        <p:spPr>
          <a:xfrm>
            <a:off x="1941910" y="6136039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38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366378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標題投影片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9"/>
          <p:cNvSpPr/>
          <p:nvPr/>
        </p:nvSpPr>
        <p:spPr>
          <a:xfrm>
            <a:off x="3" y="4324701"/>
            <a:ext cx="1308497" cy="777875"/>
          </a:xfrm>
          <a:custGeom>
            <a:avLst/>
            <a:gdLst/>
            <a:ahLst/>
            <a:cxnLst/>
            <a:rect l="l" t="t" r="r" b="b"/>
            <a:pathLst>
              <a:path w="372" h="166" extrusionOk="0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39"/>
          <p:cNvSpPr txBox="1">
            <a:spLocks noGrp="1"/>
          </p:cNvSpPr>
          <p:nvPr>
            <p:ph type="ctrTitle"/>
          </p:nvPr>
        </p:nvSpPr>
        <p:spPr>
          <a:xfrm>
            <a:off x="1941945" y="2514601"/>
            <a:ext cx="6686549" cy="2262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5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39"/>
          <p:cNvSpPr txBox="1">
            <a:spLocks noGrp="1"/>
          </p:cNvSpPr>
          <p:nvPr>
            <p:ph type="subTitle" idx="1"/>
          </p:nvPr>
        </p:nvSpPr>
        <p:spPr>
          <a:xfrm>
            <a:off x="1941945" y="4777732"/>
            <a:ext cx="6686549" cy="112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75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75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75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75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75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75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75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75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75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5" name="Google Shape;375;p39"/>
          <p:cNvSpPr txBox="1">
            <a:spLocks noGrp="1"/>
          </p:cNvSpPr>
          <p:nvPr>
            <p:ph type="dt" idx="10"/>
          </p:nvPr>
        </p:nvSpPr>
        <p:spPr>
          <a:xfrm>
            <a:off x="7771385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39"/>
          <p:cNvSpPr txBox="1">
            <a:spLocks noGrp="1"/>
          </p:cNvSpPr>
          <p:nvPr>
            <p:ph type="ftr" idx="11"/>
          </p:nvPr>
        </p:nvSpPr>
        <p:spPr>
          <a:xfrm>
            <a:off x="1941910" y="6136039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39"/>
          <p:cNvSpPr txBox="1">
            <a:spLocks noGrp="1"/>
          </p:cNvSpPr>
          <p:nvPr>
            <p:ph type="sldNum" idx="12"/>
          </p:nvPr>
        </p:nvSpPr>
        <p:spPr>
          <a:xfrm>
            <a:off x="398859" y="4529489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602788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只有標題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0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40"/>
          <p:cNvSpPr txBox="1">
            <a:spLocks noGrp="1"/>
          </p:cNvSpPr>
          <p:nvPr>
            <p:ph type="title"/>
          </p:nvPr>
        </p:nvSpPr>
        <p:spPr>
          <a:xfrm>
            <a:off x="1944329" y="623888"/>
            <a:ext cx="6684169" cy="1281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40"/>
          <p:cNvSpPr txBox="1">
            <a:spLocks noGrp="1"/>
          </p:cNvSpPr>
          <p:nvPr>
            <p:ph type="dt" idx="10"/>
          </p:nvPr>
        </p:nvSpPr>
        <p:spPr>
          <a:xfrm>
            <a:off x="7771385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40"/>
          <p:cNvSpPr txBox="1">
            <a:spLocks noGrp="1"/>
          </p:cNvSpPr>
          <p:nvPr>
            <p:ph type="ftr" idx="11"/>
          </p:nvPr>
        </p:nvSpPr>
        <p:spPr>
          <a:xfrm>
            <a:off x="1941910" y="6136039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40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585330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兩項物件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1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41"/>
          <p:cNvSpPr txBox="1">
            <a:spLocks noGrp="1"/>
          </p:cNvSpPr>
          <p:nvPr>
            <p:ph type="title"/>
          </p:nvPr>
        </p:nvSpPr>
        <p:spPr>
          <a:xfrm>
            <a:off x="1944329" y="623888"/>
            <a:ext cx="6684169" cy="1281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41"/>
          <p:cNvSpPr txBox="1">
            <a:spLocks noGrp="1"/>
          </p:cNvSpPr>
          <p:nvPr>
            <p:ph type="body" idx="1"/>
          </p:nvPr>
        </p:nvSpPr>
        <p:spPr>
          <a:xfrm>
            <a:off x="1941909" y="2133600"/>
            <a:ext cx="3235398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388" name="Google Shape;388;p41"/>
          <p:cNvSpPr txBox="1">
            <a:spLocks noGrp="1"/>
          </p:cNvSpPr>
          <p:nvPr>
            <p:ph type="body" idx="2"/>
          </p:nvPr>
        </p:nvSpPr>
        <p:spPr>
          <a:xfrm>
            <a:off x="5393060" y="2126222"/>
            <a:ext cx="3235398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389" name="Google Shape;389;p41"/>
          <p:cNvSpPr txBox="1">
            <a:spLocks noGrp="1"/>
          </p:cNvSpPr>
          <p:nvPr>
            <p:ph type="dt" idx="10"/>
          </p:nvPr>
        </p:nvSpPr>
        <p:spPr>
          <a:xfrm>
            <a:off x="7771385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41"/>
          <p:cNvSpPr txBox="1">
            <a:spLocks noGrp="1"/>
          </p:cNvSpPr>
          <p:nvPr>
            <p:ph type="ftr" idx="11"/>
          </p:nvPr>
        </p:nvSpPr>
        <p:spPr>
          <a:xfrm>
            <a:off x="1941910" y="6136039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41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41481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比對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2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42"/>
          <p:cNvSpPr txBox="1">
            <a:spLocks noGrp="1"/>
          </p:cNvSpPr>
          <p:nvPr>
            <p:ph type="title"/>
          </p:nvPr>
        </p:nvSpPr>
        <p:spPr>
          <a:xfrm>
            <a:off x="1944329" y="623888"/>
            <a:ext cx="6684169" cy="1281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42"/>
          <p:cNvSpPr txBox="1">
            <a:spLocks noGrp="1"/>
          </p:cNvSpPr>
          <p:nvPr>
            <p:ph type="body" idx="1"/>
          </p:nvPr>
        </p:nvSpPr>
        <p:spPr>
          <a:xfrm>
            <a:off x="2204531" y="1972703"/>
            <a:ext cx="299454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800"/>
              <a:buNone/>
              <a:defRPr sz="1800" b="0"/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6" name="Google Shape;396;p42"/>
          <p:cNvSpPr txBox="1">
            <a:spLocks noGrp="1"/>
          </p:cNvSpPr>
          <p:nvPr>
            <p:ph type="body" idx="2"/>
          </p:nvPr>
        </p:nvSpPr>
        <p:spPr>
          <a:xfrm>
            <a:off x="1941909" y="2548966"/>
            <a:ext cx="3257170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397" name="Google Shape;397;p42"/>
          <p:cNvSpPr txBox="1">
            <a:spLocks noGrp="1"/>
          </p:cNvSpPr>
          <p:nvPr>
            <p:ph type="body" idx="3"/>
          </p:nvPr>
        </p:nvSpPr>
        <p:spPr>
          <a:xfrm>
            <a:off x="5630148" y="1969475"/>
            <a:ext cx="299925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800"/>
              <a:buNone/>
              <a:defRPr sz="1800" b="0"/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8" name="Google Shape;398;p42"/>
          <p:cNvSpPr txBox="1">
            <a:spLocks noGrp="1"/>
          </p:cNvSpPr>
          <p:nvPr>
            <p:ph type="body" idx="4"/>
          </p:nvPr>
        </p:nvSpPr>
        <p:spPr>
          <a:xfrm>
            <a:off x="5375218" y="2545738"/>
            <a:ext cx="3254006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399" name="Google Shape;399;p42"/>
          <p:cNvSpPr txBox="1">
            <a:spLocks noGrp="1"/>
          </p:cNvSpPr>
          <p:nvPr>
            <p:ph type="dt" idx="10"/>
          </p:nvPr>
        </p:nvSpPr>
        <p:spPr>
          <a:xfrm>
            <a:off x="7771385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42"/>
          <p:cNvSpPr txBox="1">
            <a:spLocks noGrp="1"/>
          </p:cNvSpPr>
          <p:nvPr>
            <p:ph type="ftr" idx="11"/>
          </p:nvPr>
        </p:nvSpPr>
        <p:spPr>
          <a:xfrm>
            <a:off x="1941910" y="6136039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42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8373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標題及直排文字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6"/>
          <p:cNvSpPr txBox="1">
            <a:spLocks noGrp="1"/>
          </p:cNvSpPr>
          <p:nvPr>
            <p:ph type="title"/>
          </p:nvPr>
        </p:nvSpPr>
        <p:spPr>
          <a:xfrm>
            <a:off x="1944329" y="623888"/>
            <a:ext cx="6684169" cy="1281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6"/>
          <p:cNvSpPr txBox="1">
            <a:spLocks noGrp="1"/>
          </p:cNvSpPr>
          <p:nvPr>
            <p:ph type="body" idx="1"/>
          </p:nvPr>
        </p:nvSpPr>
        <p:spPr>
          <a:xfrm rot="5400000">
            <a:off x="3342085" y="733425"/>
            <a:ext cx="3886200" cy="668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54" name="Google Shape;154;p16"/>
          <p:cNvSpPr txBox="1">
            <a:spLocks noGrp="1"/>
          </p:cNvSpPr>
          <p:nvPr>
            <p:ph type="dt" idx="10"/>
          </p:nvPr>
        </p:nvSpPr>
        <p:spPr>
          <a:xfrm>
            <a:off x="7771444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ftr" idx="11"/>
          </p:nvPr>
        </p:nvSpPr>
        <p:spPr>
          <a:xfrm>
            <a:off x="1941910" y="6136157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54498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含標題的內容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3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43"/>
          <p:cNvSpPr txBox="1">
            <a:spLocks noGrp="1"/>
          </p:cNvSpPr>
          <p:nvPr>
            <p:ph type="title"/>
          </p:nvPr>
        </p:nvSpPr>
        <p:spPr>
          <a:xfrm>
            <a:off x="1942086" y="446088"/>
            <a:ext cx="2628899" cy="97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43"/>
          <p:cNvSpPr txBox="1">
            <a:spLocks noGrp="1"/>
          </p:cNvSpPr>
          <p:nvPr>
            <p:ph type="body" idx="1"/>
          </p:nvPr>
        </p:nvSpPr>
        <p:spPr>
          <a:xfrm>
            <a:off x="4742259" y="446441"/>
            <a:ext cx="3886200" cy="541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406" name="Google Shape;406;p43"/>
          <p:cNvSpPr txBox="1">
            <a:spLocks noGrp="1"/>
          </p:cNvSpPr>
          <p:nvPr>
            <p:ph type="body" idx="2"/>
          </p:nvPr>
        </p:nvSpPr>
        <p:spPr>
          <a:xfrm>
            <a:off x="1942086" y="1598613"/>
            <a:ext cx="2628899" cy="426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/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750"/>
              <a:buNone/>
              <a:defRPr sz="75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407" name="Google Shape;407;p43"/>
          <p:cNvSpPr txBox="1">
            <a:spLocks noGrp="1"/>
          </p:cNvSpPr>
          <p:nvPr>
            <p:ph type="dt" idx="10"/>
          </p:nvPr>
        </p:nvSpPr>
        <p:spPr>
          <a:xfrm>
            <a:off x="7771385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43"/>
          <p:cNvSpPr txBox="1">
            <a:spLocks noGrp="1"/>
          </p:cNvSpPr>
          <p:nvPr>
            <p:ph type="ftr" idx="11"/>
          </p:nvPr>
        </p:nvSpPr>
        <p:spPr>
          <a:xfrm>
            <a:off x="1941910" y="6136039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43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991781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含標題的圖片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4"/>
          <p:cNvSpPr/>
          <p:nvPr/>
        </p:nvSpPr>
        <p:spPr>
          <a:xfrm rot="10800000" flipH="1">
            <a:off x="-3572" y="491172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44"/>
          <p:cNvSpPr txBox="1"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44"/>
          <p:cNvSpPr>
            <a:spLocks noGrp="1"/>
          </p:cNvSpPr>
          <p:nvPr>
            <p:ph type="pic" idx="2"/>
          </p:nvPr>
        </p:nvSpPr>
        <p:spPr>
          <a:xfrm>
            <a:off x="1941909" y="634965"/>
            <a:ext cx="6686550" cy="3854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14" name="Google Shape;414;p44"/>
          <p:cNvSpPr txBox="1">
            <a:spLocks noGrp="1"/>
          </p:cNvSpPr>
          <p:nvPr>
            <p:ph type="body" idx="1"/>
          </p:nvPr>
        </p:nvSpPr>
        <p:spPr>
          <a:xfrm>
            <a:off x="1941910" y="5367338"/>
            <a:ext cx="668655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900"/>
              <a:buNone/>
              <a:defRPr sz="900"/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750"/>
              <a:buNone/>
              <a:defRPr sz="75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415" name="Google Shape;415;p44"/>
          <p:cNvSpPr txBox="1">
            <a:spLocks noGrp="1"/>
          </p:cNvSpPr>
          <p:nvPr>
            <p:ph type="dt" idx="10"/>
          </p:nvPr>
        </p:nvSpPr>
        <p:spPr>
          <a:xfrm>
            <a:off x="7771385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44"/>
          <p:cNvSpPr txBox="1">
            <a:spLocks noGrp="1"/>
          </p:cNvSpPr>
          <p:nvPr>
            <p:ph type="ftr" idx="11"/>
          </p:nvPr>
        </p:nvSpPr>
        <p:spPr>
          <a:xfrm>
            <a:off x="1941910" y="6136039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44"/>
          <p:cNvSpPr txBox="1">
            <a:spLocks noGrp="1"/>
          </p:cNvSpPr>
          <p:nvPr>
            <p:ph type="sldNum" idx="12"/>
          </p:nvPr>
        </p:nvSpPr>
        <p:spPr>
          <a:xfrm>
            <a:off x="398859" y="4983514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379686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與說明文字">
  <p:cSld name="標題與說明文字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5"/>
          <p:cNvSpPr/>
          <p:nvPr/>
        </p:nvSpPr>
        <p:spPr>
          <a:xfrm rot="10800000" flipH="1">
            <a:off x="-3572" y="31781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45"/>
          <p:cNvSpPr txBox="1">
            <a:spLocks noGrp="1"/>
          </p:cNvSpPr>
          <p:nvPr>
            <p:ph type="title"/>
          </p:nvPr>
        </p:nvSpPr>
        <p:spPr>
          <a:xfrm>
            <a:off x="1941945" y="609600"/>
            <a:ext cx="6686549" cy="311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45"/>
          <p:cNvSpPr txBox="1">
            <a:spLocks noGrp="1"/>
          </p:cNvSpPr>
          <p:nvPr>
            <p:ph type="body" idx="1"/>
          </p:nvPr>
        </p:nvSpPr>
        <p:spPr>
          <a:xfrm>
            <a:off x="1941945" y="4354046"/>
            <a:ext cx="668654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2" name="Google Shape;422;p45"/>
          <p:cNvSpPr txBox="1">
            <a:spLocks noGrp="1"/>
          </p:cNvSpPr>
          <p:nvPr>
            <p:ph type="dt" idx="10"/>
          </p:nvPr>
        </p:nvSpPr>
        <p:spPr>
          <a:xfrm>
            <a:off x="7771385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45"/>
          <p:cNvSpPr txBox="1">
            <a:spLocks noGrp="1"/>
          </p:cNvSpPr>
          <p:nvPr>
            <p:ph type="ftr" idx="11"/>
          </p:nvPr>
        </p:nvSpPr>
        <p:spPr>
          <a:xfrm>
            <a:off x="1941910" y="6136039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45"/>
          <p:cNvSpPr txBox="1">
            <a:spLocks noGrp="1"/>
          </p:cNvSpPr>
          <p:nvPr>
            <p:ph type="sldNum" idx="12"/>
          </p:nvPr>
        </p:nvSpPr>
        <p:spPr>
          <a:xfrm>
            <a:off x="398859" y="32452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556542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引述 (含標題)">
  <p:cSld name="引述 (含標題)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6"/>
          <p:cNvSpPr/>
          <p:nvPr/>
        </p:nvSpPr>
        <p:spPr>
          <a:xfrm rot="10800000" flipH="1">
            <a:off x="-3572" y="31781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46"/>
          <p:cNvSpPr txBox="1"/>
          <p:nvPr/>
        </p:nvSpPr>
        <p:spPr>
          <a:xfrm>
            <a:off x="1850231" y="647700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6000" kern="0">
                <a:solidFill>
                  <a:srgbClr val="E78712"/>
                </a:solidFill>
                <a:ea typeface="Arial"/>
                <a:cs typeface="Arial"/>
                <a:sym typeface="Arial"/>
              </a:rPr>
              <a:t>“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8" name="Google Shape;428;p46"/>
          <p:cNvSpPr txBox="1"/>
          <p:nvPr/>
        </p:nvSpPr>
        <p:spPr>
          <a:xfrm>
            <a:off x="8335566" y="290512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6000" kern="0">
                <a:solidFill>
                  <a:srgbClr val="E78712"/>
                </a:solidFill>
                <a:ea typeface="Arial"/>
                <a:cs typeface="Arial"/>
                <a:sym typeface="Arial"/>
              </a:rPr>
              <a:t>”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9" name="Google Shape;429;p46"/>
          <p:cNvSpPr txBox="1">
            <a:spLocks noGrp="1"/>
          </p:cNvSpPr>
          <p:nvPr>
            <p:ph type="title"/>
          </p:nvPr>
        </p:nvSpPr>
        <p:spPr>
          <a:xfrm>
            <a:off x="2137497" y="609600"/>
            <a:ext cx="6295445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46"/>
          <p:cNvSpPr txBox="1">
            <a:spLocks noGrp="1"/>
          </p:cNvSpPr>
          <p:nvPr>
            <p:ph type="body" idx="1"/>
          </p:nvPr>
        </p:nvSpPr>
        <p:spPr>
          <a:xfrm>
            <a:off x="2456260" y="3505200"/>
            <a:ext cx="5652416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200"/>
              <a:buFont typeface="Century Gothic"/>
              <a:buNone/>
              <a:defRPr sz="12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200"/>
              <a:buFont typeface="Century Gothic"/>
              <a:buNone/>
              <a:defRPr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000"/>
              <a:buFont typeface="Century Gothic"/>
              <a:buNone/>
              <a:defRPr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900"/>
              <a:buFont typeface="Century Gothic"/>
              <a:buNone/>
              <a:defRPr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900"/>
              <a:buFont typeface="Century Gothic"/>
              <a:buNone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431" name="Google Shape;431;p46"/>
          <p:cNvSpPr txBox="1">
            <a:spLocks noGrp="1"/>
          </p:cNvSpPr>
          <p:nvPr>
            <p:ph type="body" idx="2"/>
          </p:nvPr>
        </p:nvSpPr>
        <p:spPr>
          <a:xfrm>
            <a:off x="1941945" y="4354046"/>
            <a:ext cx="668654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2" name="Google Shape;432;p46"/>
          <p:cNvSpPr txBox="1">
            <a:spLocks noGrp="1"/>
          </p:cNvSpPr>
          <p:nvPr>
            <p:ph type="dt" idx="10"/>
          </p:nvPr>
        </p:nvSpPr>
        <p:spPr>
          <a:xfrm>
            <a:off x="7771385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46"/>
          <p:cNvSpPr txBox="1">
            <a:spLocks noGrp="1"/>
          </p:cNvSpPr>
          <p:nvPr>
            <p:ph type="ftr" idx="11"/>
          </p:nvPr>
        </p:nvSpPr>
        <p:spPr>
          <a:xfrm>
            <a:off x="1941910" y="6136039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46"/>
          <p:cNvSpPr txBox="1">
            <a:spLocks noGrp="1"/>
          </p:cNvSpPr>
          <p:nvPr>
            <p:ph type="sldNum" idx="12"/>
          </p:nvPr>
        </p:nvSpPr>
        <p:spPr>
          <a:xfrm>
            <a:off x="398859" y="32452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328963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名片">
  <p:cSld name="名片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7"/>
          <p:cNvSpPr/>
          <p:nvPr/>
        </p:nvSpPr>
        <p:spPr>
          <a:xfrm rot="10800000" flipH="1">
            <a:off x="-3572" y="491172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47"/>
          <p:cNvSpPr txBox="1">
            <a:spLocks noGrp="1"/>
          </p:cNvSpPr>
          <p:nvPr>
            <p:ph type="title"/>
          </p:nvPr>
        </p:nvSpPr>
        <p:spPr>
          <a:xfrm>
            <a:off x="1941910" y="2438403"/>
            <a:ext cx="6686550" cy="272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47"/>
          <p:cNvSpPr txBox="1">
            <a:spLocks noGrp="1"/>
          </p:cNvSpPr>
          <p:nvPr>
            <p:ph type="body" idx="1"/>
          </p:nvPr>
        </p:nvSpPr>
        <p:spPr>
          <a:xfrm>
            <a:off x="1941910" y="5181600"/>
            <a:ext cx="668655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439" name="Google Shape;439;p47"/>
          <p:cNvSpPr txBox="1">
            <a:spLocks noGrp="1"/>
          </p:cNvSpPr>
          <p:nvPr>
            <p:ph type="dt" idx="10"/>
          </p:nvPr>
        </p:nvSpPr>
        <p:spPr>
          <a:xfrm>
            <a:off x="7771385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47"/>
          <p:cNvSpPr txBox="1">
            <a:spLocks noGrp="1"/>
          </p:cNvSpPr>
          <p:nvPr>
            <p:ph type="ftr" idx="11"/>
          </p:nvPr>
        </p:nvSpPr>
        <p:spPr>
          <a:xfrm>
            <a:off x="1941910" y="6136039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47"/>
          <p:cNvSpPr txBox="1">
            <a:spLocks noGrp="1"/>
          </p:cNvSpPr>
          <p:nvPr>
            <p:ph type="sldNum" idx="12"/>
          </p:nvPr>
        </p:nvSpPr>
        <p:spPr>
          <a:xfrm>
            <a:off x="398859" y="4983514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56366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引述名片">
  <p:cSld name="引述名片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8"/>
          <p:cNvSpPr/>
          <p:nvPr/>
        </p:nvSpPr>
        <p:spPr>
          <a:xfrm rot="10800000" flipH="1">
            <a:off x="-3572" y="491172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48"/>
          <p:cNvSpPr txBox="1"/>
          <p:nvPr/>
        </p:nvSpPr>
        <p:spPr>
          <a:xfrm>
            <a:off x="1850231" y="647700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6000" kern="0">
                <a:solidFill>
                  <a:srgbClr val="E78712"/>
                </a:solidFill>
                <a:ea typeface="Arial"/>
                <a:cs typeface="Arial"/>
                <a:sym typeface="Arial"/>
              </a:rPr>
              <a:t>“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5" name="Google Shape;445;p48"/>
          <p:cNvSpPr txBox="1"/>
          <p:nvPr/>
        </p:nvSpPr>
        <p:spPr>
          <a:xfrm>
            <a:off x="8335566" y="290512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6000" kern="0">
                <a:solidFill>
                  <a:srgbClr val="E78712"/>
                </a:solidFill>
                <a:ea typeface="Arial"/>
                <a:cs typeface="Arial"/>
                <a:sym typeface="Arial"/>
              </a:rPr>
              <a:t>”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6" name="Google Shape;446;p48"/>
          <p:cNvSpPr txBox="1">
            <a:spLocks noGrp="1"/>
          </p:cNvSpPr>
          <p:nvPr>
            <p:ph type="title"/>
          </p:nvPr>
        </p:nvSpPr>
        <p:spPr>
          <a:xfrm>
            <a:off x="2137497" y="609600"/>
            <a:ext cx="6295445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48"/>
          <p:cNvSpPr txBox="1">
            <a:spLocks noGrp="1"/>
          </p:cNvSpPr>
          <p:nvPr>
            <p:ph type="body" idx="1"/>
          </p:nvPr>
        </p:nvSpPr>
        <p:spPr>
          <a:xfrm>
            <a:off x="1941909" y="4343400"/>
            <a:ext cx="668655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800"/>
              <a:buFont typeface="Century Gothic"/>
              <a:buNone/>
              <a:defRPr sz="18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200"/>
              <a:buFont typeface="Century Gothic"/>
              <a:buNone/>
              <a:defRPr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000"/>
              <a:buFont typeface="Century Gothic"/>
              <a:buNone/>
              <a:defRPr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900"/>
              <a:buFont typeface="Century Gothic"/>
              <a:buNone/>
              <a:defRPr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900"/>
              <a:buFont typeface="Century Gothic"/>
              <a:buNone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448" name="Google Shape;448;p48"/>
          <p:cNvSpPr txBox="1">
            <a:spLocks noGrp="1"/>
          </p:cNvSpPr>
          <p:nvPr>
            <p:ph type="body" idx="2"/>
          </p:nvPr>
        </p:nvSpPr>
        <p:spPr>
          <a:xfrm>
            <a:off x="1941910" y="5181600"/>
            <a:ext cx="668655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449" name="Google Shape;449;p48"/>
          <p:cNvSpPr txBox="1">
            <a:spLocks noGrp="1"/>
          </p:cNvSpPr>
          <p:nvPr>
            <p:ph type="dt" idx="10"/>
          </p:nvPr>
        </p:nvSpPr>
        <p:spPr>
          <a:xfrm>
            <a:off x="7771385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48"/>
          <p:cNvSpPr txBox="1">
            <a:spLocks noGrp="1"/>
          </p:cNvSpPr>
          <p:nvPr>
            <p:ph type="ftr" idx="11"/>
          </p:nvPr>
        </p:nvSpPr>
        <p:spPr>
          <a:xfrm>
            <a:off x="1941910" y="6136039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48"/>
          <p:cNvSpPr txBox="1">
            <a:spLocks noGrp="1"/>
          </p:cNvSpPr>
          <p:nvPr>
            <p:ph type="sldNum" idx="12"/>
          </p:nvPr>
        </p:nvSpPr>
        <p:spPr>
          <a:xfrm>
            <a:off x="398859" y="4983514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812359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是非題">
  <p:cSld name="是非題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9"/>
          <p:cNvSpPr/>
          <p:nvPr/>
        </p:nvSpPr>
        <p:spPr>
          <a:xfrm rot="10800000" flipH="1">
            <a:off x="-3572" y="491172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49"/>
          <p:cNvSpPr txBox="1">
            <a:spLocks noGrp="1"/>
          </p:cNvSpPr>
          <p:nvPr>
            <p:ph type="title"/>
          </p:nvPr>
        </p:nvSpPr>
        <p:spPr>
          <a:xfrm>
            <a:off x="1941945" y="627407"/>
            <a:ext cx="6686549" cy="2880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5" name="Google Shape;455;p49"/>
          <p:cNvSpPr txBox="1">
            <a:spLocks noGrp="1"/>
          </p:cNvSpPr>
          <p:nvPr>
            <p:ph type="body" idx="1"/>
          </p:nvPr>
        </p:nvSpPr>
        <p:spPr>
          <a:xfrm>
            <a:off x="1941909" y="4343400"/>
            <a:ext cx="668655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800"/>
              <a:buFont typeface="Century Gothic"/>
              <a:buNone/>
              <a:defRPr sz="18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200"/>
              <a:buFont typeface="Century Gothic"/>
              <a:buNone/>
              <a:defRPr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000"/>
              <a:buFont typeface="Century Gothic"/>
              <a:buNone/>
              <a:defRPr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900"/>
              <a:buFont typeface="Century Gothic"/>
              <a:buNone/>
              <a:defRPr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900"/>
              <a:buFont typeface="Century Gothic"/>
              <a:buNone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456" name="Google Shape;456;p49"/>
          <p:cNvSpPr txBox="1">
            <a:spLocks noGrp="1"/>
          </p:cNvSpPr>
          <p:nvPr>
            <p:ph type="body" idx="2"/>
          </p:nvPr>
        </p:nvSpPr>
        <p:spPr>
          <a:xfrm>
            <a:off x="1941910" y="5181600"/>
            <a:ext cx="668655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457" name="Google Shape;457;p49"/>
          <p:cNvSpPr txBox="1">
            <a:spLocks noGrp="1"/>
          </p:cNvSpPr>
          <p:nvPr>
            <p:ph type="dt" idx="10"/>
          </p:nvPr>
        </p:nvSpPr>
        <p:spPr>
          <a:xfrm>
            <a:off x="7771385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8" name="Google Shape;458;p49"/>
          <p:cNvSpPr txBox="1">
            <a:spLocks noGrp="1"/>
          </p:cNvSpPr>
          <p:nvPr>
            <p:ph type="ftr" idx="11"/>
          </p:nvPr>
        </p:nvSpPr>
        <p:spPr>
          <a:xfrm>
            <a:off x="1941910" y="6136039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p49"/>
          <p:cNvSpPr txBox="1">
            <a:spLocks noGrp="1"/>
          </p:cNvSpPr>
          <p:nvPr>
            <p:ph type="sldNum" idx="12"/>
          </p:nvPr>
        </p:nvSpPr>
        <p:spPr>
          <a:xfrm>
            <a:off x="398859" y="4983514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606719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標題及直排文字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50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50"/>
          <p:cNvSpPr txBox="1">
            <a:spLocks noGrp="1"/>
          </p:cNvSpPr>
          <p:nvPr>
            <p:ph type="title"/>
          </p:nvPr>
        </p:nvSpPr>
        <p:spPr>
          <a:xfrm>
            <a:off x="1944329" y="623888"/>
            <a:ext cx="6684169" cy="1281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50"/>
          <p:cNvSpPr txBox="1">
            <a:spLocks noGrp="1"/>
          </p:cNvSpPr>
          <p:nvPr>
            <p:ph type="body" idx="1"/>
          </p:nvPr>
        </p:nvSpPr>
        <p:spPr>
          <a:xfrm rot="5400000">
            <a:off x="3342085" y="733425"/>
            <a:ext cx="3886200" cy="668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464" name="Google Shape;464;p50"/>
          <p:cNvSpPr txBox="1">
            <a:spLocks noGrp="1"/>
          </p:cNvSpPr>
          <p:nvPr>
            <p:ph type="dt" idx="10"/>
          </p:nvPr>
        </p:nvSpPr>
        <p:spPr>
          <a:xfrm>
            <a:off x="7771385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50"/>
          <p:cNvSpPr txBox="1">
            <a:spLocks noGrp="1"/>
          </p:cNvSpPr>
          <p:nvPr>
            <p:ph type="ftr" idx="11"/>
          </p:nvPr>
        </p:nvSpPr>
        <p:spPr>
          <a:xfrm>
            <a:off x="1941910" y="6136039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50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182704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直排標題及文字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51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51"/>
          <p:cNvSpPr txBox="1">
            <a:spLocks noGrp="1"/>
          </p:cNvSpPr>
          <p:nvPr>
            <p:ph type="title"/>
          </p:nvPr>
        </p:nvSpPr>
        <p:spPr>
          <a:xfrm rot="5400000">
            <a:off x="5157227" y="2441816"/>
            <a:ext cx="5283817" cy="1655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0" name="Google Shape;470;p51"/>
          <p:cNvSpPr txBox="1">
            <a:spLocks noGrp="1"/>
          </p:cNvSpPr>
          <p:nvPr>
            <p:ph type="body" idx="1"/>
          </p:nvPr>
        </p:nvSpPr>
        <p:spPr>
          <a:xfrm rot="5400000">
            <a:off x="1729051" y="840441"/>
            <a:ext cx="5283817" cy="485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471" name="Google Shape;471;p51"/>
          <p:cNvSpPr txBox="1">
            <a:spLocks noGrp="1"/>
          </p:cNvSpPr>
          <p:nvPr>
            <p:ph type="dt" idx="10"/>
          </p:nvPr>
        </p:nvSpPr>
        <p:spPr>
          <a:xfrm>
            <a:off x="7771385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2" name="Google Shape;472;p51"/>
          <p:cNvSpPr txBox="1">
            <a:spLocks noGrp="1"/>
          </p:cNvSpPr>
          <p:nvPr>
            <p:ph type="ftr" idx="11"/>
          </p:nvPr>
        </p:nvSpPr>
        <p:spPr>
          <a:xfrm>
            <a:off x="1941910" y="6136039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51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0368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章節標題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6"/>
          <p:cNvSpPr/>
          <p:nvPr/>
        </p:nvSpPr>
        <p:spPr>
          <a:xfrm rot="10800000" flipH="1">
            <a:off x="-3572" y="31781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36"/>
          <p:cNvSpPr txBox="1">
            <a:spLocks noGrp="1"/>
          </p:cNvSpPr>
          <p:nvPr>
            <p:ph type="title"/>
          </p:nvPr>
        </p:nvSpPr>
        <p:spPr>
          <a:xfrm>
            <a:off x="1941945" y="2058750"/>
            <a:ext cx="6686549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36"/>
          <p:cNvSpPr txBox="1">
            <a:spLocks noGrp="1"/>
          </p:cNvSpPr>
          <p:nvPr>
            <p:ph type="body" idx="1"/>
          </p:nvPr>
        </p:nvSpPr>
        <p:spPr>
          <a:xfrm>
            <a:off x="1941945" y="3530129"/>
            <a:ext cx="668654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6" name="Google Shape;356;p36"/>
          <p:cNvSpPr txBox="1">
            <a:spLocks noGrp="1"/>
          </p:cNvSpPr>
          <p:nvPr>
            <p:ph type="dt" idx="10"/>
          </p:nvPr>
        </p:nvSpPr>
        <p:spPr>
          <a:xfrm>
            <a:off x="7771374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36"/>
          <p:cNvSpPr txBox="1">
            <a:spLocks noGrp="1"/>
          </p:cNvSpPr>
          <p:nvPr>
            <p:ph type="ftr" idx="11"/>
          </p:nvPr>
        </p:nvSpPr>
        <p:spPr>
          <a:xfrm>
            <a:off x="1941910" y="6136017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36"/>
          <p:cNvSpPr txBox="1">
            <a:spLocks noGrp="1"/>
          </p:cNvSpPr>
          <p:nvPr>
            <p:ph type="sldNum" idx="12"/>
          </p:nvPr>
        </p:nvSpPr>
        <p:spPr>
          <a:xfrm>
            <a:off x="398859" y="3245179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7506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直排標題及文字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7"/>
          <p:cNvSpPr txBox="1">
            <a:spLocks noGrp="1"/>
          </p:cNvSpPr>
          <p:nvPr>
            <p:ph type="title"/>
          </p:nvPr>
        </p:nvSpPr>
        <p:spPr>
          <a:xfrm rot="5400000">
            <a:off x="5157285" y="2441932"/>
            <a:ext cx="5283817" cy="1655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7"/>
          <p:cNvSpPr txBox="1">
            <a:spLocks noGrp="1"/>
          </p:cNvSpPr>
          <p:nvPr>
            <p:ph type="body" idx="1"/>
          </p:nvPr>
        </p:nvSpPr>
        <p:spPr>
          <a:xfrm rot="5400000">
            <a:off x="1729110" y="840439"/>
            <a:ext cx="5283817" cy="485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61" name="Google Shape;161;p17"/>
          <p:cNvSpPr txBox="1">
            <a:spLocks noGrp="1"/>
          </p:cNvSpPr>
          <p:nvPr>
            <p:ph type="dt" idx="10"/>
          </p:nvPr>
        </p:nvSpPr>
        <p:spPr>
          <a:xfrm>
            <a:off x="7771444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ftr" idx="11"/>
          </p:nvPr>
        </p:nvSpPr>
        <p:spPr>
          <a:xfrm>
            <a:off x="1941910" y="6136157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487421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標題及物件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7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37"/>
          <p:cNvSpPr txBox="1">
            <a:spLocks noGrp="1"/>
          </p:cNvSpPr>
          <p:nvPr>
            <p:ph type="title"/>
          </p:nvPr>
        </p:nvSpPr>
        <p:spPr>
          <a:xfrm>
            <a:off x="1944708" y="624110"/>
            <a:ext cx="6683765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37"/>
          <p:cNvSpPr txBox="1">
            <a:spLocks noGrp="1"/>
          </p:cNvSpPr>
          <p:nvPr>
            <p:ph type="body" idx="1"/>
          </p:nvPr>
        </p:nvSpPr>
        <p:spPr>
          <a:xfrm>
            <a:off x="1941909" y="2133600"/>
            <a:ext cx="668655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363" name="Google Shape;363;p37"/>
          <p:cNvSpPr txBox="1">
            <a:spLocks noGrp="1"/>
          </p:cNvSpPr>
          <p:nvPr>
            <p:ph type="dt" idx="10"/>
          </p:nvPr>
        </p:nvSpPr>
        <p:spPr>
          <a:xfrm>
            <a:off x="7771374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37"/>
          <p:cNvSpPr txBox="1">
            <a:spLocks noGrp="1"/>
          </p:cNvSpPr>
          <p:nvPr>
            <p:ph type="ftr" idx="11"/>
          </p:nvPr>
        </p:nvSpPr>
        <p:spPr>
          <a:xfrm>
            <a:off x="1941910" y="6136017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37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020729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8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38"/>
          <p:cNvSpPr txBox="1">
            <a:spLocks noGrp="1"/>
          </p:cNvSpPr>
          <p:nvPr>
            <p:ph type="dt" idx="10"/>
          </p:nvPr>
        </p:nvSpPr>
        <p:spPr>
          <a:xfrm>
            <a:off x="7771374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38"/>
          <p:cNvSpPr txBox="1">
            <a:spLocks noGrp="1"/>
          </p:cNvSpPr>
          <p:nvPr>
            <p:ph type="ftr" idx="11"/>
          </p:nvPr>
        </p:nvSpPr>
        <p:spPr>
          <a:xfrm>
            <a:off x="1941910" y="6136017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38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555116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標題投影片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9"/>
          <p:cNvSpPr/>
          <p:nvPr/>
        </p:nvSpPr>
        <p:spPr>
          <a:xfrm>
            <a:off x="3" y="4324679"/>
            <a:ext cx="1308497" cy="777875"/>
          </a:xfrm>
          <a:custGeom>
            <a:avLst/>
            <a:gdLst/>
            <a:ahLst/>
            <a:cxnLst/>
            <a:rect l="l" t="t" r="r" b="b"/>
            <a:pathLst>
              <a:path w="372" h="166" extrusionOk="0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39"/>
          <p:cNvSpPr txBox="1">
            <a:spLocks noGrp="1"/>
          </p:cNvSpPr>
          <p:nvPr>
            <p:ph type="ctrTitle"/>
          </p:nvPr>
        </p:nvSpPr>
        <p:spPr>
          <a:xfrm>
            <a:off x="1941945" y="2514601"/>
            <a:ext cx="6686549" cy="2262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5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39"/>
          <p:cNvSpPr txBox="1">
            <a:spLocks noGrp="1"/>
          </p:cNvSpPr>
          <p:nvPr>
            <p:ph type="subTitle" idx="1"/>
          </p:nvPr>
        </p:nvSpPr>
        <p:spPr>
          <a:xfrm>
            <a:off x="1941945" y="4777710"/>
            <a:ext cx="6686549" cy="112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75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75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75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75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75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75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75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75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75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5" name="Google Shape;375;p39"/>
          <p:cNvSpPr txBox="1">
            <a:spLocks noGrp="1"/>
          </p:cNvSpPr>
          <p:nvPr>
            <p:ph type="dt" idx="10"/>
          </p:nvPr>
        </p:nvSpPr>
        <p:spPr>
          <a:xfrm>
            <a:off x="7771374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39"/>
          <p:cNvSpPr txBox="1">
            <a:spLocks noGrp="1"/>
          </p:cNvSpPr>
          <p:nvPr>
            <p:ph type="ftr" idx="11"/>
          </p:nvPr>
        </p:nvSpPr>
        <p:spPr>
          <a:xfrm>
            <a:off x="1941910" y="6136017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39"/>
          <p:cNvSpPr txBox="1">
            <a:spLocks noGrp="1"/>
          </p:cNvSpPr>
          <p:nvPr>
            <p:ph type="sldNum" idx="12"/>
          </p:nvPr>
        </p:nvSpPr>
        <p:spPr>
          <a:xfrm>
            <a:off x="398859" y="4529467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460709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只有標題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0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40"/>
          <p:cNvSpPr txBox="1">
            <a:spLocks noGrp="1"/>
          </p:cNvSpPr>
          <p:nvPr>
            <p:ph type="title"/>
          </p:nvPr>
        </p:nvSpPr>
        <p:spPr>
          <a:xfrm>
            <a:off x="1944329" y="623888"/>
            <a:ext cx="6684169" cy="1281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40"/>
          <p:cNvSpPr txBox="1">
            <a:spLocks noGrp="1"/>
          </p:cNvSpPr>
          <p:nvPr>
            <p:ph type="dt" idx="10"/>
          </p:nvPr>
        </p:nvSpPr>
        <p:spPr>
          <a:xfrm>
            <a:off x="7771374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40"/>
          <p:cNvSpPr txBox="1">
            <a:spLocks noGrp="1"/>
          </p:cNvSpPr>
          <p:nvPr>
            <p:ph type="ftr" idx="11"/>
          </p:nvPr>
        </p:nvSpPr>
        <p:spPr>
          <a:xfrm>
            <a:off x="1941910" y="6136017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40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864748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兩項物件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1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41"/>
          <p:cNvSpPr txBox="1">
            <a:spLocks noGrp="1"/>
          </p:cNvSpPr>
          <p:nvPr>
            <p:ph type="title"/>
          </p:nvPr>
        </p:nvSpPr>
        <p:spPr>
          <a:xfrm>
            <a:off x="1944329" y="623888"/>
            <a:ext cx="6684169" cy="1281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41"/>
          <p:cNvSpPr txBox="1">
            <a:spLocks noGrp="1"/>
          </p:cNvSpPr>
          <p:nvPr>
            <p:ph type="body" idx="1"/>
          </p:nvPr>
        </p:nvSpPr>
        <p:spPr>
          <a:xfrm>
            <a:off x="1941909" y="2133600"/>
            <a:ext cx="3235398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388" name="Google Shape;388;p41"/>
          <p:cNvSpPr txBox="1">
            <a:spLocks noGrp="1"/>
          </p:cNvSpPr>
          <p:nvPr>
            <p:ph type="body" idx="2"/>
          </p:nvPr>
        </p:nvSpPr>
        <p:spPr>
          <a:xfrm>
            <a:off x="5393060" y="2126222"/>
            <a:ext cx="3235398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389" name="Google Shape;389;p41"/>
          <p:cNvSpPr txBox="1">
            <a:spLocks noGrp="1"/>
          </p:cNvSpPr>
          <p:nvPr>
            <p:ph type="dt" idx="10"/>
          </p:nvPr>
        </p:nvSpPr>
        <p:spPr>
          <a:xfrm>
            <a:off x="7771374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41"/>
          <p:cNvSpPr txBox="1">
            <a:spLocks noGrp="1"/>
          </p:cNvSpPr>
          <p:nvPr>
            <p:ph type="ftr" idx="11"/>
          </p:nvPr>
        </p:nvSpPr>
        <p:spPr>
          <a:xfrm>
            <a:off x="1941910" y="6136017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41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744385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比對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2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42"/>
          <p:cNvSpPr txBox="1">
            <a:spLocks noGrp="1"/>
          </p:cNvSpPr>
          <p:nvPr>
            <p:ph type="title"/>
          </p:nvPr>
        </p:nvSpPr>
        <p:spPr>
          <a:xfrm>
            <a:off x="1944329" y="623888"/>
            <a:ext cx="6684169" cy="1281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42"/>
          <p:cNvSpPr txBox="1">
            <a:spLocks noGrp="1"/>
          </p:cNvSpPr>
          <p:nvPr>
            <p:ph type="body" idx="1"/>
          </p:nvPr>
        </p:nvSpPr>
        <p:spPr>
          <a:xfrm>
            <a:off x="2204531" y="1972703"/>
            <a:ext cx="299454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800"/>
              <a:buNone/>
              <a:defRPr sz="1800" b="0"/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6" name="Google Shape;396;p42"/>
          <p:cNvSpPr txBox="1">
            <a:spLocks noGrp="1"/>
          </p:cNvSpPr>
          <p:nvPr>
            <p:ph type="body" idx="2"/>
          </p:nvPr>
        </p:nvSpPr>
        <p:spPr>
          <a:xfrm>
            <a:off x="1941909" y="2548966"/>
            <a:ext cx="3257170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397" name="Google Shape;397;p42"/>
          <p:cNvSpPr txBox="1">
            <a:spLocks noGrp="1"/>
          </p:cNvSpPr>
          <p:nvPr>
            <p:ph type="body" idx="3"/>
          </p:nvPr>
        </p:nvSpPr>
        <p:spPr>
          <a:xfrm>
            <a:off x="5630137" y="1969475"/>
            <a:ext cx="299925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800"/>
              <a:buNone/>
              <a:defRPr sz="1800" b="0"/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8" name="Google Shape;398;p42"/>
          <p:cNvSpPr txBox="1">
            <a:spLocks noGrp="1"/>
          </p:cNvSpPr>
          <p:nvPr>
            <p:ph type="body" idx="4"/>
          </p:nvPr>
        </p:nvSpPr>
        <p:spPr>
          <a:xfrm>
            <a:off x="5375218" y="2545738"/>
            <a:ext cx="3254006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399" name="Google Shape;399;p42"/>
          <p:cNvSpPr txBox="1">
            <a:spLocks noGrp="1"/>
          </p:cNvSpPr>
          <p:nvPr>
            <p:ph type="dt" idx="10"/>
          </p:nvPr>
        </p:nvSpPr>
        <p:spPr>
          <a:xfrm>
            <a:off x="7771374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42"/>
          <p:cNvSpPr txBox="1">
            <a:spLocks noGrp="1"/>
          </p:cNvSpPr>
          <p:nvPr>
            <p:ph type="ftr" idx="11"/>
          </p:nvPr>
        </p:nvSpPr>
        <p:spPr>
          <a:xfrm>
            <a:off x="1941910" y="6136017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42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108456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含標題的內容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3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43"/>
          <p:cNvSpPr txBox="1">
            <a:spLocks noGrp="1"/>
          </p:cNvSpPr>
          <p:nvPr>
            <p:ph type="title"/>
          </p:nvPr>
        </p:nvSpPr>
        <p:spPr>
          <a:xfrm>
            <a:off x="1942075" y="446088"/>
            <a:ext cx="2628899" cy="97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43"/>
          <p:cNvSpPr txBox="1">
            <a:spLocks noGrp="1"/>
          </p:cNvSpPr>
          <p:nvPr>
            <p:ph type="body" idx="1"/>
          </p:nvPr>
        </p:nvSpPr>
        <p:spPr>
          <a:xfrm>
            <a:off x="4742259" y="446419"/>
            <a:ext cx="3886200" cy="541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406" name="Google Shape;406;p43"/>
          <p:cNvSpPr txBox="1">
            <a:spLocks noGrp="1"/>
          </p:cNvSpPr>
          <p:nvPr>
            <p:ph type="body" idx="2"/>
          </p:nvPr>
        </p:nvSpPr>
        <p:spPr>
          <a:xfrm>
            <a:off x="1942075" y="1598613"/>
            <a:ext cx="2628899" cy="426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/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750"/>
              <a:buNone/>
              <a:defRPr sz="75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407" name="Google Shape;407;p43"/>
          <p:cNvSpPr txBox="1">
            <a:spLocks noGrp="1"/>
          </p:cNvSpPr>
          <p:nvPr>
            <p:ph type="dt" idx="10"/>
          </p:nvPr>
        </p:nvSpPr>
        <p:spPr>
          <a:xfrm>
            <a:off x="7771374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43"/>
          <p:cNvSpPr txBox="1">
            <a:spLocks noGrp="1"/>
          </p:cNvSpPr>
          <p:nvPr>
            <p:ph type="ftr" idx="11"/>
          </p:nvPr>
        </p:nvSpPr>
        <p:spPr>
          <a:xfrm>
            <a:off x="1941910" y="6136017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43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159402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含標題的圖片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4"/>
          <p:cNvSpPr/>
          <p:nvPr/>
        </p:nvSpPr>
        <p:spPr>
          <a:xfrm rot="10800000" flipH="1">
            <a:off x="-3572" y="491172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44"/>
          <p:cNvSpPr txBox="1"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44"/>
          <p:cNvSpPr>
            <a:spLocks noGrp="1"/>
          </p:cNvSpPr>
          <p:nvPr>
            <p:ph type="pic" idx="2"/>
          </p:nvPr>
        </p:nvSpPr>
        <p:spPr>
          <a:xfrm>
            <a:off x="1941909" y="634965"/>
            <a:ext cx="6686550" cy="3854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14" name="Google Shape;414;p44"/>
          <p:cNvSpPr txBox="1">
            <a:spLocks noGrp="1"/>
          </p:cNvSpPr>
          <p:nvPr>
            <p:ph type="body" idx="1"/>
          </p:nvPr>
        </p:nvSpPr>
        <p:spPr>
          <a:xfrm>
            <a:off x="1941910" y="5367338"/>
            <a:ext cx="668655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900"/>
              <a:buNone/>
              <a:defRPr sz="900"/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750"/>
              <a:buNone/>
              <a:defRPr sz="75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415" name="Google Shape;415;p44"/>
          <p:cNvSpPr txBox="1">
            <a:spLocks noGrp="1"/>
          </p:cNvSpPr>
          <p:nvPr>
            <p:ph type="dt" idx="10"/>
          </p:nvPr>
        </p:nvSpPr>
        <p:spPr>
          <a:xfrm>
            <a:off x="7771374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44"/>
          <p:cNvSpPr txBox="1">
            <a:spLocks noGrp="1"/>
          </p:cNvSpPr>
          <p:nvPr>
            <p:ph type="ftr" idx="11"/>
          </p:nvPr>
        </p:nvSpPr>
        <p:spPr>
          <a:xfrm>
            <a:off x="1941910" y="6136017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44"/>
          <p:cNvSpPr txBox="1">
            <a:spLocks noGrp="1"/>
          </p:cNvSpPr>
          <p:nvPr>
            <p:ph type="sldNum" idx="12"/>
          </p:nvPr>
        </p:nvSpPr>
        <p:spPr>
          <a:xfrm>
            <a:off x="398859" y="4983492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916556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與說明文字">
  <p:cSld name="標題與說明文字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5"/>
          <p:cNvSpPr/>
          <p:nvPr/>
        </p:nvSpPr>
        <p:spPr>
          <a:xfrm rot="10800000" flipH="1">
            <a:off x="-3572" y="31781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45"/>
          <p:cNvSpPr txBox="1">
            <a:spLocks noGrp="1"/>
          </p:cNvSpPr>
          <p:nvPr>
            <p:ph type="title"/>
          </p:nvPr>
        </p:nvSpPr>
        <p:spPr>
          <a:xfrm>
            <a:off x="1941945" y="609600"/>
            <a:ext cx="6686549" cy="311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45"/>
          <p:cNvSpPr txBox="1">
            <a:spLocks noGrp="1"/>
          </p:cNvSpPr>
          <p:nvPr>
            <p:ph type="body" idx="1"/>
          </p:nvPr>
        </p:nvSpPr>
        <p:spPr>
          <a:xfrm>
            <a:off x="1941945" y="4354046"/>
            <a:ext cx="668654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2" name="Google Shape;422;p45"/>
          <p:cNvSpPr txBox="1">
            <a:spLocks noGrp="1"/>
          </p:cNvSpPr>
          <p:nvPr>
            <p:ph type="dt" idx="10"/>
          </p:nvPr>
        </p:nvSpPr>
        <p:spPr>
          <a:xfrm>
            <a:off x="7771374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45"/>
          <p:cNvSpPr txBox="1">
            <a:spLocks noGrp="1"/>
          </p:cNvSpPr>
          <p:nvPr>
            <p:ph type="ftr" idx="11"/>
          </p:nvPr>
        </p:nvSpPr>
        <p:spPr>
          <a:xfrm>
            <a:off x="1941910" y="6136017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45"/>
          <p:cNvSpPr txBox="1">
            <a:spLocks noGrp="1"/>
          </p:cNvSpPr>
          <p:nvPr>
            <p:ph type="sldNum" idx="12"/>
          </p:nvPr>
        </p:nvSpPr>
        <p:spPr>
          <a:xfrm>
            <a:off x="398859" y="3245179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420699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引述 (含標題)">
  <p:cSld name="引述 (含標題)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6"/>
          <p:cNvSpPr/>
          <p:nvPr/>
        </p:nvSpPr>
        <p:spPr>
          <a:xfrm rot="10800000" flipH="1">
            <a:off x="-3572" y="31781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46"/>
          <p:cNvSpPr txBox="1"/>
          <p:nvPr/>
        </p:nvSpPr>
        <p:spPr>
          <a:xfrm>
            <a:off x="1850231" y="647700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6000" kern="0">
                <a:solidFill>
                  <a:srgbClr val="E78712"/>
                </a:solidFill>
                <a:ea typeface="Arial"/>
                <a:cs typeface="Arial"/>
                <a:sym typeface="Arial"/>
              </a:rPr>
              <a:t>“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8" name="Google Shape;428;p46"/>
          <p:cNvSpPr txBox="1"/>
          <p:nvPr/>
        </p:nvSpPr>
        <p:spPr>
          <a:xfrm>
            <a:off x="8335566" y="290512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6000" kern="0">
                <a:solidFill>
                  <a:srgbClr val="E78712"/>
                </a:solidFill>
                <a:ea typeface="Arial"/>
                <a:cs typeface="Arial"/>
                <a:sym typeface="Arial"/>
              </a:rPr>
              <a:t>”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9" name="Google Shape;429;p46"/>
          <p:cNvSpPr txBox="1">
            <a:spLocks noGrp="1"/>
          </p:cNvSpPr>
          <p:nvPr>
            <p:ph type="title"/>
          </p:nvPr>
        </p:nvSpPr>
        <p:spPr>
          <a:xfrm>
            <a:off x="2137497" y="609600"/>
            <a:ext cx="6295445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46"/>
          <p:cNvSpPr txBox="1">
            <a:spLocks noGrp="1"/>
          </p:cNvSpPr>
          <p:nvPr>
            <p:ph type="body" idx="1"/>
          </p:nvPr>
        </p:nvSpPr>
        <p:spPr>
          <a:xfrm>
            <a:off x="2456260" y="3505200"/>
            <a:ext cx="5652416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200"/>
              <a:buFont typeface="Century Gothic"/>
              <a:buNone/>
              <a:defRPr sz="12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200"/>
              <a:buFont typeface="Century Gothic"/>
              <a:buNone/>
              <a:defRPr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000"/>
              <a:buFont typeface="Century Gothic"/>
              <a:buNone/>
              <a:defRPr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900"/>
              <a:buFont typeface="Century Gothic"/>
              <a:buNone/>
              <a:defRPr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900"/>
              <a:buFont typeface="Century Gothic"/>
              <a:buNone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431" name="Google Shape;431;p46"/>
          <p:cNvSpPr txBox="1">
            <a:spLocks noGrp="1"/>
          </p:cNvSpPr>
          <p:nvPr>
            <p:ph type="body" idx="2"/>
          </p:nvPr>
        </p:nvSpPr>
        <p:spPr>
          <a:xfrm>
            <a:off x="1941945" y="4354046"/>
            <a:ext cx="668654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2" name="Google Shape;432;p46"/>
          <p:cNvSpPr txBox="1">
            <a:spLocks noGrp="1"/>
          </p:cNvSpPr>
          <p:nvPr>
            <p:ph type="dt" idx="10"/>
          </p:nvPr>
        </p:nvSpPr>
        <p:spPr>
          <a:xfrm>
            <a:off x="7771374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46"/>
          <p:cNvSpPr txBox="1">
            <a:spLocks noGrp="1"/>
          </p:cNvSpPr>
          <p:nvPr>
            <p:ph type="ftr" idx="11"/>
          </p:nvPr>
        </p:nvSpPr>
        <p:spPr>
          <a:xfrm>
            <a:off x="1941910" y="6136017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46"/>
          <p:cNvSpPr txBox="1">
            <a:spLocks noGrp="1"/>
          </p:cNvSpPr>
          <p:nvPr>
            <p:ph type="sldNum" idx="12"/>
          </p:nvPr>
        </p:nvSpPr>
        <p:spPr>
          <a:xfrm>
            <a:off x="398859" y="3245179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9489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標題及物件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9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9"/>
          <p:cNvSpPr txBox="1">
            <a:spLocks noGrp="1"/>
          </p:cNvSpPr>
          <p:nvPr>
            <p:ph type="title"/>
          </p:nvPr>
        </p:nvSpPr>
        <p:spPr>
          <a:xfrm>
            <a:off x="1944708" y="624110"/>
            <a:ext cx="6683765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9"/>
          <p:cNvSpPr txBox="1">
            <a:spLocks noGrp="1"/>
          </p:cNvSpPr>
          <p:nvPr>
            <p:ph type="body" idx="1"/>
          </p:nvPr>
        </p:nvSpPr>
        <p:spPr>
          <a:xfrm>
            <a:off x="1941909" y="2133600"/>
            <a:ext cx="668655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201" name="Google Shape;201;p19"/>
          <p:cNvSpPr txBox="1">
            <a:spLocks noGrp="1"/>
          </p:cNvSpPr>
          <p:nvPr>
            <p:ph type="dt" idx="10"/>
          </p:nvPr>
        </p:nvSpPr>
        <p:spPr>
          <a:xfrm>
            <a:off x="7771441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9"/>
          <p:cNvSpPr txBox="1">
            <a:spLocks noGrp="1"/>
          </p:cNvSpPr>
          <p:nvPr>
            <p:ph type="ftr" idx="11"/>
          </p:nvPr>
        </p:nvSpPr>
        <p:spPr>
          <a:xfrm>
            <a:off x="1941910" y="6136151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9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497288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名片">
  <p:cSld name="名片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7"/>
          <p:cNvSpPr/>
          <p:nvPr/>
        </p:nvSpPr>
        <p:spPr>
          <a:xfrm rot="10800000" flipH="1">
            <a:off x="-3572" y="491172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47"/>
          <p:cNvSpPr txBox="1">
            <a:spLocks noGrp="1"/>
          </p:cNvSpPr>
          <p:nvPr>
            <p:ph type="title"/>
          </p:nvPr>
        </p:nvSpPr>
        <p:spPr>
          <a:xfrm>
            <a:off x="1941910" y="2438403"/>
            <a:ext cx="6686550" cy="272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47"/>
          <p:cNvSpPr txBox="1">
            <a:spLocks noGrp="1"/>
          </p:cNvSpPr>
          <p:nvPr>
            <p:ph type="body" idx="1"/>
          </p:nvPr>
        </p:nvSpPr>
        <p:spPr>
          <a:xfrm>
            <a:off x="1941910" y="5181600"/>
            <a:ext cx="668655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439" name="Google Shape;439;p47"/>
          <p:cNvSpPr txBox="1">
            <a:spLocks noGrp="1"/>
          </p:cNvSpPr>
          <p:nvPr>
            <p:ph type="dt" idx="10"/>
          </p:nvPr>
        </p:nvSpPr>
        <p:spPr>
          <a:xfrm>
            <a:off x="7771374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47"/>
          <p:cNvSpPr txBox="1">
            <a:spLocks noGrp="1"/>
          </p:cNvSpPr>
          <p:nvPr>
            <p:ph type="ftr" idx="11"/>
          </p:nvPr>
        </p:nvSpPr>
        <p:spPr>
          <a:xfrm>
            <a:off x="1941910" y="6136017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47"/>
          <p:cNvSpPr txBox="1">
            <a:spLocks noGrp="1"/>
          </p:cNvSpPr>
          <p:nvPr>
            <p:ph type="sldNum" idx="12"/>
          </p:nvPr>
        </p:nvSpPr>
        <p:spPr>
          <a:xfrm>
            <a:off x="398859" y="4983492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605095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引述名片">
  <p:cSld name="引述名片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8"/>
          <p:cNvSpPr/>
          <p:nvPr/>
        </p:nvSpPr>
        <p:spPr>
          <a:xfrm rot="10800000" flipH="1">
            <a:off x="-3572" y="491172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48"/>
          <p:cNvSpPr txBox="1"/>
          <p:nvPr/>
        </p:nvSpPr>
        <p:spPr>
          <a:xfrm>
            <a:off x="1850231" y="647700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6000" kern="0">
                <a:solidFill>
                  <a:srgbClr val="E78712"/>
                </a:solidFill>
                <a:ea typeface="Arial"/>
                <a:cs typeface="Arial"/>
                <a:sym typeface="Arial"/>
              </a:rPr>
              <a:t>“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5" name="Google Shape;445;p48"/>
          <p:cNvSpPr txBox="1"/>
          <p:nvPr/>
        </p:nvSpPr>
        <p:spPr>
          <a:xfrm>
            <a:off x="8335566" y="290512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6000" kern="0">
                <a:solidFill>
                  <a:srgbClr val="E78712"/>
                </a:solidFill>
                <a:ea typeface="Arial"/>
                <a:cs typeface="Arial"/>
                <a:sym typeface="Arial"/>
              </a:rPr>
              <a:t>”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6" name="Google Shape;446;p48"/>
          <p:cNvSpPr txBox="1">
            <a:spLocks noGrp="1"/>
          </p:cNvSpPr>
          <p:nvPr>
            <p:ph type="title"/>
          </p:nvPr>
        </p:nvSpPr>
        <p:spPr>
          <a:xfrm>
            <a:off x="2137497" y="609600"/>
            <a:ext cx="6295445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48"/>
          <p:cNvSpPr txBox="1">
            <a:spLocks noGrp="1"/>
          </p:cNvSpPr>
          <p:nvPr>
            <p:ph type="body" idx="1"/>
          </p:nvPr>
        </p:nvSpPr>
        <p:spPr>
          <a:xfrm>
            <a:off x="1941909" y="4343400"/>
            <a:ext cx="668655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800"/>
              <a:buFont typeface="Century Gothic"/>
              <a:buNone/>
              <a:defRPr sz="18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200"/>
              <a:buFont typeface="Century Gothic"/>
              <a:buNone/>
              <a:defRPr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000"/>
              <a:buFont typeface="Century Gothic"/>
              <a:buNone/>
              <a:defRPr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900"/>
              <a:buFont typeface="Century Gothic"/>
              <a:buNone/>
              <a:defRPr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900"/>
              <a:buFont typeface="Century Gothic"/>
              <a:buNone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448" name="Google Shape;448;p48"/>
          <p:cNvSpPr txBox="1">
            <a:spLocks noGrp="1"/>
          </p:cNvSpPr>
          <p:nvPr>
            <p:ph type="body" idx="2"/>
          </p:nvPr>
        </p:nvSpPr>
        <p:spPr>
          <a:xfrm>
            <a:off x="1941910" y="5181600"/>
            <a:ext cx="668655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449" name="Google Shape;449;p48"/>
          <p:cNvSpPr txBox="1">
            <a:spLocks noGrp="1"/>
          </p:cNvSpPr>
          <p:nvPr>
            <p:ph type="dt" idx="10"/>
          </p:nvPr>
        </p:nvSpPr>
        <p:spPr>
          <a:xfrm>
            <a:off x="7771374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48"/>
          <p:cNvSpPr txBox="1">
            <a:spLocks noGrp="1"/>
          </p:cNvSpPr>
          <p:nvPr>
            <p:ph type="ftr" idx="11"/>
          </p:nvPr>
        </p:nvSpPr>
        <p:spPr>
          <a:xfrm>
            <a:off x="1941910" y="6136017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48"/>
          <p:cNvSpPr txBox="1">
            <a:spLocks noGrp="1"/>
          </p:cNvSpPr>
          <p:nvPr>
            <p:ph type="sldNum" idx="12"/>
          </p:nvPr>
        </p:nvSpPr>
        <p:spPr>
          <a:xfrm>
            <a:off x="398859" y="4983492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392519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是非題">
  <p:cSld name="是非題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9"/>
          <p:cNvSpPr/>
          <p:nvPr/>
        </p:nvSpPr>
        <p:spPr>
          <a:xfrm rot="10800000" flipH="1">
            <a:off x="-3572" y="491172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49"/>
          <p:cNvSpPr txBox="1">
            <a:spLocks noGrp="1"/>
          </p:cNvSpPr>
          <p:nvPr>
            <p:ph type="title"/>
          </p:nvPr>
        </p:nvSpPr>
        <p:spPr>
          <a:xfrm>
            <a:off x="1941945" y="627407"/>
            <a:ext cx="6686549" cy="2880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5" name="Google Shape;455;p49"/>
          <p:cNvSpPr txBox="1">
            <a:spLocks noGrp="1"/>
          </p:cNvSpPr>
          <p:nvPr>
            <p:ph type="body" idx="1"/>
          </p:nvPr>
        </p:nvSpPr>
        <p:spPr>
          <a:xfrm>
            <a:off x="1941909" y="4343400"/>
            <a:ext cx="668655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800"/>
              <a:buFont typeface="Century Gothic"/>
              <a:buNone/>
              <a:defRPr sz="18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200"/>
              <a:buFont typeface="Century Gothic"/>
              <a:buNone/>
              <a:defRPr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000"/>
              <a:buFont typeface="Century Gothic"/>
              <a:buNone/>
              <a:defRPr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900"/>
              <a:buFont typeface="Century Gothic"/>
              <a:buNone/>
              <a:defRPr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900"/>
              <a:buFont typeface="Century Gothic"/>
              <a:buNone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456" name="Google Shape;456;p49"/>
          <p:cNvSpPr txBox="1">
            <a:spLocks noGrp="1"/>
          </p:cNvSpPr>
          <p:nvPr>
            <p:ph type="body" idx="2"/>
          </p:nvPr>
        </p:nvSpPr>
        <p:spPr>
          <a:xfrm>
            <a:off x="1941910" y="5181600"/>
            <a:ext cx="668655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457" name="Google Shape;457;p49"/>
          <p:cNvSpPr txBox="1">
            <a:spLocks noGrp="1"/>
          </p:cNvSpPr>
          <p:nvPr>
            <p:ph type="dt" idx="10"/>
          </p:nvPr>
        </p:nvSpPr>
        <p:spPr>
          <a:xfrm>
            <a:off x="7771374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8" name="Google Shape;458;p49"/>
          <p:cNvSpPr txBox="1">
            <a:spLocks noGrp="1"/>
          </p:cNvSpPr>
          <p:nvPr>
            <p:ph type="ftr" idx="11"/>
          </p:nvPr>
        </p:nvSpPr>
        <p:spPr>
          <a:xfrm>
            <a:off x="1941910" y="6136017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p49"/>
          <p:cNvSpPr txBox="1">
            <a:spLocks noGrp="1"/>
          </p:cNvSpPr>
          <p:nvPr>
            <p:ph type="sldNum" idx="12"/>
          </p:nvPr>
        </p:nvSpPr>
        <p:spPr>
          <a:xfrm>
            <a:off x="398859" y="4983492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49881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標題及直排文字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50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50"/>
          <p:cNvSpPr txBox="1">
            <a:spLocks noGrp="1"/>
          </p:cNvSpPr>
          <p:nvPr>
            <p:ph type="title"/>
          </p:nvPr>
        </p:nvSpPr>
        <p:spPr>
          <a:xfrm>
            <a:off x="1944329" y="623888"/>
            <a:ext cx="6684169" cy="1281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50"/>
          <p:cNvSpPr txBox="1">
            <a:spLocks noGrp="1"/>
          </p:cNvSpPr>
          <p:nvPr>
            <p:ph type="body" idx="1"/>
          </p:nvPr>
        </p:nvSpPr>
        <p:spPr>
          <a:xfrm rot="5400000">
            <a:off x="3342085" y="733425"/>
            <a:ext cx="3886200" cy="668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464" name="Google Shape;464;p50"/>
          <p:cNvSpPr txBox="1">
            <a:spLocks noGrp="1"/>
          </p:cNvSpPr>
          <p:nvPr>
            <p:ph type="dt" idx="10"/>
          </p:nvPr>
        </p:nvSpPr>
        <p:spPr>
          <a:xfrm>
            <a:off x="7771374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50"/>
          <p:cNvSpPr txBox="1">
            <a:spLocks noGrp="1"/>
          </p:cNvSpPr>
          <p:nvPr>
            <p:ph type="ftr" idx="11"/>
          </p:nvPr>
        </p:nvSpPr>
        <p:spPr>
          <a:xfrm>
            <a:off x="1941910" y="6136017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50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910015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直排標題及文字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51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51"/>
          <p:cNvSpPr txBox="1">
            <a:spLocks noGrp="1"/>
          </p:cNvSpPr>
          <p:nvPr>
            <p:ph type="title"/>
          </p:nvPr>
        </p:nvSpPr>
        <p:spPr>
          <a:xfrm rot="5400000">
            <a:off x="5157216" y="2441794"/>
            <a:ext cx="5283817" cy="1655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0" name="Google Shape;470;p51"/>
          <p:cNvSpPr txBox="1">
            <a:spLocks noGrp="1"/>
          </p:cNvSpPr>
          <p:nvPr>
            <p:ph type="body" idx="1"/>
          </p:nvPr>
        </p:nvSpPr>
        <p:spPr>
          <a:xfrm rot="5400000">
            <a:off x="1729040" y="840441"/>
            <a:ext cx="5283817" cy="485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471" name="Google Shape;471;p51"/>
          <p:cNvSpPr txBox="1">
            <a:spLocks noGrp="1"/>
          </p:cNvSpPr>
          <p:nvPr>
            <p:ph type="dt" idx="10"/>
          </p:nvPr>
        </p:nvSpPr>
        <p:spPr>
          <a:xfrm>
            <a:off x="7771374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2" name="Google Shape;472;p51"/>
          <p:cNvSpPr txBox="1">
            <a:spLocks noGrp="1"/>
          </p:cNvSpPr>
          <p:nvPr>
            <p:ph type="ftr" idx="11"/>
          </p:nvPr>
        </p:nvSpPr>
        <p:spPr>
          <a:xfrm>
            <a:off x="1941910" y="6136017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51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114131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章節標題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6"/>
          <p:cNvSpPr/>
          <p:nvPr/>
        </p:nvSpPr>
        <p:spPr>
          <a:xfrm rot="10800000" flipH="1">
            <a:off x="-3572" y="31781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36"/>
          <p:cNvSpPr txBox="1">
            <a:spLocks noGrp="1"/>
          </p:cNvSpPr>
          <p:nvPr>
            <p:ph type="title"/>
          </p:nvPr>
        </p:nvSpPr>
        <p:spPr>
          <a:xfrm>
            <a:off x="1941945" y="2058750"/>
            <a:ext cx="6686549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36"/>
          <p:cNvSpPr txBox="1">
            <a:spLocks noGrp="1"/>
          </p:cNvSpPr>
          <p:nvPr>
            <p:ph type="body" idx="1"/>
          </p:nvPr>
        </p:nvSpPr>
        <p:spPr>
          <a:xfrm>
            <a:off x="1941945" y="3530129"/>
            <a:ext cx="668654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6" name="Google Shape;356;p36"/>
          <p:cNvSpPr txBox="1">
            <a:spLocks noGrp="1"/>
          </p:cNvSpPr>
          <p:nvPr>
            <p:ph type="dt" idx="10"/>
          </p:nvPr>
        </p:nvSpPr>
        <p:spPr>
          <a:xfrm>
            <a:off x="7771321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36"/>
          <p:cNvSpPr txBox="1">
            <a:spLocks noGrp="1"/>
          </p:cNvSpPr>
          <p:nvPr>
            <p:ph type="ftr" idx="11"/>
          </p:nvPr>
        </p:nvSpPr>
        <p:spPr>
          <a:xfrm>
            <a:off x="1941910" y="6135911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36"/>
          <p:cNvSpPr txBox="1">
            <a:spLocks noGrp="1"/>
          </p:cNvSpPr>
          <p:nvPr>
            <p:ph type="sldNum" idx="12"/>
          </p:nvPr>
        </p:nvSpPr>
        <p:spPr>
          <a:xfrm>
            <a:off x="398859" y="3245073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285848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標題及物件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7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37"/>
          <p:cNvSpPr txBox="1">
            <a:spLocks noGrp="1"/>
          </p:cNvSpPr>
          <p:nvPr>
            <p:ph type="title"/>
          </p:nvPr>
        </p:nvSpPr>
        <p:spPr>
          <a:xfrm>
            <a:off x="1944708" y="624110"/>
            <a:ext cx="6683765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37"/>
          <p:cNvSpPr txBox="1">
            <a:spLocks noGrp="1"/>
          </p:cNvSpPr>
          <p:nvPr>
            <p:ph type="body" idx="1"/>
          </p:nvPr>
        </p:nvSpPr>
        <p:spPr>
          <a:xfrm>
            <a:off x="1941909" y="2133600"/>
            <a:ext cx="668655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363" name="Google Shape;363;p37"/>
          <p:cNvSpPr txBox="1">
            <a:spLocks noGrp="1"/>
          </p:cNvSpPr>
          <p:nvPr>
            <p:ph type="dt" idx="10"/>
          </p:nvPr>
        </p:nvSpPr>
        <p:spPr>
          <a:xfrm>
            <a:off x="7771321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37"/>
          <p:cNvSpPr txBox="1">
            <a:spLocks noGrp="1"/>
          </p:cNvSpPr>
          <p:nvPr>
            <p:ph type="ftr" idx="11"/>
          </p:nvPr>
        </p:nvSpPr>
        <p:spPr>
          <a:xfrm>
            <a:off x="1941910" y="6135911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37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66945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8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38"/>
          <p:cNvSpPr txBox="1">
            <a:spLocks noGrp="1"/>
          </p:cNvSpPr>
          <p:nvPr>
            <p:ph type="dt" idx="10"/>
          </p:nvPr>
        </p:nvSpPr>
        <p:spPr>
          <a:xfrm>
            <a:off x="7771321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38"/>
          <p:cNvSpPr txBox="1">
            <a:spLocks noGrp="1"/>
          </p:cNvSpPr>
          <p:nvPr>
            <p:ph type="ftr" idx="11"/>
          </p:nvPr>
        </p:nvSpPr>
        <p:spPr>
          <a:xfrm>
            <a:off x="1941910" y="6135911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38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62617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標題投影片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9"/>
          <p:cNvSpPr/>
          <p:nvPr/>
        </p:nvSpPr>
        <p:spPr>
          <a:xfrm>
            <a:off x="3" y="4324573"/>
            <a:ext cx="1308497" cy="777875"/>
          </a:xfrm>
          <a:custGeom>
            <a:avLst/>
            <a:gdLst/>
            <a:ahLst/>
            <a:cxnLst/>
            <a:rect l="l" t="t" r="r" b="b"/>
            <a:pathLst>
              <a:path w="372" h="166" extrusionOk="0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39"/>
          <p:cNvSpPr txBox="1">
            <a:spLocks noGrp="1"/>
          </p:cNvSpPr>
          <p:nvPr>
            <p:ph type="ctrTitle"/>
          </p:nvPr>
        </p:nvSpPr>
        <p:spPr>
          <a:xfrm>
            <a:off x="1941945" y="2514601"/>
            <a:ext cx="6686549" cy="2262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5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39"/>
          <p:cNvSpPr txBox="1">
            <a:spLocks noGrp="1"/>
          </p:cNvSpPr>
          <p:nvPr>
            <p:ph type="subTitle" idx="1"/>
          </p:nvPr>
        </p:nvSpPr>
        <p:spPr>
          <a:xfrm>
            <a:off x="1941945" y="4777604"/>
            <a:ext cx="6686549" cy="112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75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75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75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75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75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75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75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75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75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5" name="Google Shape;375;p39"/>
          <p:cNvSpPr txBox="1">
            <a:spLocks noGrp="1"/>
          </p:cNvSpPr>
          <p:nvPr>
            <p:ph type="dt" idx="10"/>
          </p:nvPr>
        </p:nvSpPr>
        <p:spPr>
          <a:xfrm>
            <a:off x="7771321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39"/>
          <p:cNvSpPr txBox="1">
            <a:spLocks noGrp="1"/>
          </p:cNvSpPr>
          <p:nvPr>
            <p:ph type="ftr" idx="11"/>
          </p:nvPr>
        </p:nvSpPr>
        <p:spPr>
          <a:xfrm>
            <a:off x="1941910" y="6135911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39"/>
          <p:cNvSpPr txBox="1">
            <a:spLocks noGrp="1"/>
          </p:cNvSpPr>
          <p:nvPr>
            <p:ph type="sldNum" idx="12"/>
          </p:nvPr>
        </p:nvSpPr>
        <p:spPr>
          <a:xfrm>
            <a:off x="398859" y="452936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514291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只有標題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0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40"/>
          <p:cNvSpPr txBox="1">
            <a:spLocks noGrp="1"/>
          </p:cNvSpPr>
          <p:nvPr>
            <p:ph type="title"/>
          </p:nvPr>
        </p:nvSpPr>
        <p:spPr>
          <a:xfrm>
            <a:off x="1944329" y="623888"/>
            <a:ext cx="6684169" cy="1281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40"/>
          <p:cNvSpPr txBox="1">
            <a:spLocks noGrp="1"/>
          </p:cNvSpPr>
          <p:nvPr>
            <p:ph type="dt" idx="10"/>
          </p:nvPr>
        </p:nvSpPr>
        <p:spPr>
          <a:xfrm>
            <a:off x="7771321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40"/>
          <p:cNvSpPr txBox="1">
            <a:spLocks noGrp="1"/>
          </p:cNvSpPr>
          <p:nvPr>
            <p:ph type="ftr" idx="11"/>
          </p:nvPr>
        </p:nvSpPr>
        <p:spPr>
          <a:xfrm>
            <a:off x="1941910" y="6135911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40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4853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標題投影片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1"/>
          <p:cNvSpPr/>
          <p:nvPr/>
        </p:nvSpPr>
        <p:spPr>
          <a:xfrm>
            <a:off x="3" y="4324813"/>
            <a:ext cx="1308497" cy="777875"/>
          </a:xfrm>
          <a:custGeom>
            <a:avLst/>
            <a:gdLst/>
            <a:ahLst/>
            <a:cxnLst/>
            <a:rect l="l" t="t" r="r" b="b"/>
            <a:pathLst>
              <a:path w="372" h="166" extrusionOk="0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1"/>
          <p:cNvSpPr txBox="1">
            <a:spLocks noGrp="1"/>
          </p:cNvSpPr>
          <p:nvPr>
            <p:ph type="ctrTitle"/>
          </p:nvPr>
        </p:nvSpPr>
        <p:spPr>
          <a:xfrm>
            <a:off x="1941945" y="2514601"/>
            <a:ext cx="6686549" cy="2262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21"/>
          <p:cNvSpPr txBox="1">
            <a:spLocks noGrp="1"/>
          </p:cNvSpPr>
          <p:nvPr>
            <p:ph type="subTitle" idx="1"/>
          </p:nvPr>
        </p:nvSpPr>
        <p:spPr>
          <a:xfrm>
            <a:off x="1941945" y="4777842"/>
            <a:ext cx="6686549" cy="112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13" name="Google Shape;213;p21"/>
          <p:cNvSpPr txBox="1">
            <a:spLocks noGrp="1"/>
          </p:cNvSpPr>
          <p:nvPr>
            <p:ph type="dt" idx="10"/>
          </p:nvPr>
        </p:nvSpPr>
        <p:spPr>
          <a:xfrm>
            <a:off x="7771441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21"/>
          <p:cNvSpPr txBox="1">
            <a:spLocks noGrp="1"/>
          </p:cNvSpPr>
          <p:nvPr>
            <p:ph type="ftr" idx="11"/>
          </p:nvPr>
        </p:nvSpPr>
        <p:spPr>
          <a:xfrm>
            <a:off x="1941910" y="6136151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21"/>
          <p:cNvSpPr txBox="1">
            <a:spLocks noGrp="1"/>
          </p:cNvSpPr>
          <p:nvPr>
            <p:ph type="sldNum" idx="12"/>
          </p:nvPr>
        </p:nvSpPr>
        <p:spPr>
          <a:xfrm>
            <a:off x="398859" y="45296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45935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兩項物件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1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41"/>
          <p:cNvSpPr txBox="1">
            <a:spLocks noGrp="1"/>
          </p:cNvSpPr>
          <p:nvPr>
            <p:ph type="title"/>
          </p:nvPr>
        </p:nvSpPr>
        <p:spPr>
          <a:xfrm>
            <a:off x="1944329" y="623888"/>
            <a:ext cx="6684169" cy="1281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41"/>
          <p:cNvSpPr txBox="1">
            <a:spLocks noGrp="1"/>
          </p:cNvSpPr>
          <p:nvPr>
            <p:ph type="body" idx="1"/>
          </p:nvPr>
        </p:nvSpPr>
        <p:spPr>
          <a:xfrm>
            <a:off x="1941909" y="2133600"/>
            <a:ext cx="3235398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388" name="Google Shape;388;p41"/>
          <p:cNvSpPr txBox="1">
            <a:spLocks noGrp="1"/>
          </p:cNvSpPr>
          <p:nvPr>
            <p:ph type="body" idx="2"/>
          </p:nvPr>
        </p:nvSpPr>
        <p:spPr>
          <a:xfrm>
            <a:off x="5393060" y="2126222"/>
            <a:ext cx="3235398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389" name="Google Shape;389;p41"/>
          <p:cNvSpPr txBox="1">
            <a:spLocks noGrp="1"/>
          </p:cNvSpPr>
          <p:nvPr>
            <p:ph type="dt" idx="10"/>
          </p:nvPr>
        </p:nvSpPr>
        <p:spPr>
          <a:xfrm>
            <a:off x="7771321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41"/>
          <p:cNvSpPr txBox="1">
            <a:spLocks noGrp="1"/>
          </p:cNvSpPr>
          <p:nvPr>
            <p:ph type="ftr" idx="11"/>
          </p:nvPr>
        </p:nvSpPr>
        <p:spPr>
          <a:xfrm>
            <a:off x="1941910" y="6135911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41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409425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比對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2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42"/>
          <p:cNvSpPr txBox="1">
            <a:spLocks noGrp="1"/>
          </p:cNvSpPr>
          <p:nvPr>
            <p:ph type="title"/>
          </p:nvPr>
        </p:nvSpPr>
        <p:spPr>
          <a:xfrm>
            <a:off x="1944329" y="623888"/>
            <a:ext cx="6684169" cy="1281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42"/>
          <p:cNvSpPr txBox="1">
            <a:spLocks noGrp="1"/>
          </p:cNvSpPr>
          <p:nvPr>
            <p:ph type="body" idx="1"/>
          </p:nvPr>
        </p:nvSpPr>
        <p:spPr>
          <a:xfrm>
            <a:off x="2204531" y="1972703"/>
            <a:ext cx="299454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800"/>
              <a:buNone/>
              <a:defRPr sz="1800" b="0"/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6" name="Google Shape;396;p42"/>
          <p:cNvSpPr txBox="1">
            <a:spLocks noGrp="1"/>
          </p:cNvSpPr>
          <p:nvPr>
            <p:ph type="body" idx="2"/>
          </p:nvPr>
        </p:nvSpPr>
        <p:spPr>
          <a:xfrm>
            <a:off x="1941909" y="2548966"/>
            <a:ext cx="3257170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397" name="Google Shape;397;p42"/>
          <p:cNvSpPr txBox="1">
            <a:spLocks noGrp="1"/>
          </p:cNvSpPr>
          <p:nvPr>
            <p:ph type="body" idx="3"/>
          </p:nvPr>
        </p:nvSpPr>
        <p:spPr>
          <a:xfrm>
            <a:off x="5630084" y="1969475"/>
            <a:ext cx="299925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800"/>
              <a:buNone/>
              <a:defRPr sz="1800" b="0"/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8" name="Google Shape;398;p42"/>
          <p:cNvSpPr txBox="1">
            <a:spLocks noGrp="1"/>
          </p:cNvSpPr>
          <p:nvPr>
            <p:ph type="body" idx="4"/>
          </p:nvPr>
        </p:nvSpPr>
        <p:spPr>
          <a:xfrm>
            <a:off x="5375218" y="2545738"/>
            <a:ext cx="3254006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399" name="Google Shape;399;p42"/>
          <p:cNvSpPr txBox="1">
            <a:spLocks noGrp="1"/>
          </p:cNvSpPr>
          <p:nvPr>
            <p:ph type="dt" idx="10"/>
          </p:nvPr>
        </p:nvSpPr>
        <p:spPr>
          <a:xfrm>
            <a:off x="7771321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42"/>
          <p:cNvSpPr txBox="1">
            <a:spLocks noGrp="1"/>
          </p:cNvSpPr>
          <p:nvPr>
            <p:ph type="ftr" idx="11"/>
          </p:nvPr>
        </p:nvSpPr>
        <p:spPr>
          <a:xfrm>
            <a:off x="1941910" y="6135911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42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502365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含標題的內容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3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43"/>
          <p:cNvSpPr txBox="1">
            <a:spLocks noGrp="1"/>
          </p:cNvSpPr>
          <p:nvPr>
            <p:ph type="title"/>
          </p:nvPr>
        </p:nvSpPr>
        <p:spPr>
          <a:xfrm>
            <a:off x="1942022" y="446088"/>
            <a:ext cx="2628899" cy="97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43"/>
          <p:cNvSpPr txBox="1">
            <a:spLocks noGrp="1"/>
          </p:cNvSpPr>
          <p:nvPr>
            <p:ph type="body" idx="1"/>
          </p:nvPr>
        </p:nvSpPr>
        <p:spPr>
          <a:xfrm>
            <a:off x="4742259" y="446313"/>
            <a:ext cx="3886200" cy="541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406" name="Google Shape;406;p43"/>
          <p:cNvSpPr txBox="1">
            <a:spLocks noGrp="1"/>
          </p:cNvSpPr>
          <p:nvPr>
            <p:ph type="body" idx="2"/>
          </p:nvPr>
        </p:nvSpPr>
        <p:spPr>
          <a:xfrm>
            <a:off x="1942022" y="1598613"/>
            <a:ext cx="2628899" cy="426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/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750"/>
              <a:buNone/>
              <a:defRPr sz="75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407" name="Google Shape;407;p43"/>
          <p:cNvSpPr txBox="1">
            <a:spLocks noGrp="1"/>
          </p:cNvSpPr>
          <p:nvPr>
            <p:ph type="dt" idx="10"/>
          </p:nvPr>
        </p:nvSpPr>
        <p:spPr>
          <a:xfrm>
            <a:off x="7771321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43"/>
          <p:cNvSpPr txBox="1">
            <a:spLocks noGrp="1"/>
          </p:cNvSpPr>
          <p:nvPr>
            <p:ph type="ftr" idx="11"/>
          </p:nvPr>
        </p:nvSpPr>
        <p:spPr>
          <a:xfrm>
            <a:off x="1941910" y="6135911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43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880226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含標題的圖片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4"/>
          <p:cNvSpPr/>
          <p:nvPr/>
        </p:nvSpPr>
        <p:spPr>
          <a:xfrm rot="10800000" flipH="1">
            <a:off x="-3572" y="491172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44"/>
          <p:cNvSpPr txBox="1"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44"/>
          <p:cNvSpPr>
            <a:spLocks noGrp="1"/>
          </p:cNvSpPr>
          <p:nvPr>
            <p:ph type="pic" idx="2"/>
          </p:nvPr>
        </p:nvSpPr>
        <p:spPr>
          <a:xfrm>
            <a:off x="1941909" y="634965"/>
            <a:ext cx="6686550" cy="3854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14" name="Google Shape;414;p44"/>
          <p:cNvSpPr txBox="1">
            <a:spLocks noGrp="1"/>
          </p:cNvSpPr>
          <p:nvPr>
            <p:ph type="body" idx="1"/>
          </p:nvPr>
        </p:nvSpPr>
        <p:spPr>
          <a:xfrm>
            <a:off x="1941910" y="5367338"/>
            <a:ext cx="668655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900"/>
              <a:buNone/>
              <a:defRPr sz="900"/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750"/>
              <a:buNone/>
              <a:defRPr sz="75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415" name="Google Shape;415;p44"/>
          <p:cNvSpPr txBox="1">
            <a:spLocks noGrp="1"/>
          </p:cNvSpPr>
          <p:nvPr>
            <p:ph type="dt" idx="10"/>
          </p:nvPr>
        </p:nvSpPr>
        <p:spPr>
          <a:xfrm>
            <a:off x="7771321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44"/>
          <p:cNvSpPr txBox="1">
            <a:spLocks noGrp="1"/>
          </p:cNvSpPr>
          <p:nvPr>
            <p:ph type="ftr" idx="11"/>
          </p:nvPr>
        </p:nvSpPr>
        <p:spPr>
          <a:xfrm>
            <a:off x="1941910" y="6135911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44"/>
          <p:cNvSpPr txBox="1">
            <a:spLocks noGrp="1"/>
          </p:cNvSpPr>
          <p:nvPr>
            <p:ph type="sldNum" idx="12"/>
          </p:nvPr>
        </p:nvSpPr>
        <p:spPr>
          <a:xfrm>
            <a:off x="398859" y="4983386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566343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與說明文字">
  <p:cSld name="標題與說明文字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5"/>
          <p:cNvSpPr/>
          <p:nvPr/>
        </p:nvSpPr>
        <p:spPr>
          <a:xfrm rot="10800000" flipH="1">
            <a:off x="-3572" y="31781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45"/>
          <p:cNvSpPr txBox="1">
            <a:spLocks noGrp="1"/>
          </p:cNvSpPr>
          <p:nvPr>
            <p:ph type="title"/>
          </p:nvPr>
        </p:nvSpPr>
        <p:spPr>
          <a:xfrm>
            <a:off x="1941945" y="609600"/>
            <a:ext cx="6686549" cy="311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45"/>
          <p:cNvSpPr txBox="1">
            <a:spLocks noGrp="1"/>
          </p:cNvSpPr>
          <p:nvPr>
            <p:ph type="body" idx="1"/>
          </p:nvPr>
        </p:nvSpPr>
        <p:spPr>
          <a:xfrm>
            <a:off x="1941945" y="4354046"/>
            <a:ext cx="668654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2" name="Google Shape;422;p45"/>
          <p:cNvSpPr txBox="1">
            <a:spLocks noGrp="1"/>
          </p:cNvSpPr>
          <p:nvPr>
            <p:ph type="dt" idx="10"/>
          </p:nvPr>
        </p:nvSpPr>
        <p:spPr>
          <a:xfrm>
            <a:off x="7771321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45"/>
          <p:cNvSpPr txBox="1">
            <a:spLocks noGrp="1"/>
          </p:cNvSpPr>
          <p:nvPr>
            <p:ph type="ftr" idx="11"/>
          </p:nvPr>
        </p:nvSpPr>
        <p:spPr>
          <a:xfrm>
            <a:off x="1941910" y="6135911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45"/>
          <p:cNvSpPr txBox="1">
            <a:spLocks noGrp="1"/>
          </p:cNvSpPr>
          <p:nvPr>
            <p:ph type="sldNum" idx="12"/>
          </p:nvPr>
        </p:nvSpPr>
        <p:spPr>
          <a:xfrm>
            <a:off x="398859" y="3245073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093082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引述 (含標題)">
  <p:cSld name="引述 (含標題)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6"/>
          <p:cNvSpPr/>
          <p:nvPr/>
        </p:nvSpPr>
        <p:spPr>
          <a:xfrm rot="10800000" flipH="1">
            <a:off x="-3572" y="31781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46"/>
          <p:cNvSpPr txBox="1"/>
          <p:nvPr/>
        </p:nvSpPr>
        <p:spPr>
          <a:xfrm>
            <a:off x="1850231" y="647700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6000" kern="0">
                <a:solidFill>
                  <a:srgbClr val="E78712"/>
                </a:solidFill>
                <a:ea typeface="Arial"/>
                <a:cs typeface="Arial"/>
                <a:sym typeface="Arial"/>
              </a:rPr>
              <a:t>“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8" name="Google Shape;428;p46"/>
          <p:cNvSpPr txBox="1"/>
          <p:nvPr/>
        </p:nvSpPr>
        <p:spPr>
          <a:xfrm>
            <a:off x="8335566" y="290512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6000" kern="0">
                <a:solidFill>
                  <a:srgbClr val="E78712"/>
                </a:solidFill>
                <a:ea typeface="Arial"/>
                <a:cs typeface="Arial"/>
                <a:sym typeface="Arial"/>
              </a:rPr>
              <a:t>”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9" name="Google Shape;429;p46"/>
          <p:cNvSpPr txBox="1">
            <a:spLocks noGrp="1"/>
          </p:cNvSpPr>
          <p:nvPr>
            <p:ph type="title"/>
          </p:nvPr>
        </p:nvSpPr>
        <p:spPr>
          <a:xfrm>
            <a:off x="2137497" y="609600"/>
            <a:ext cx="6295445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46"/>
          <p:cNvSpPr txBox="1">
            <a:spLocks noGrp="1"/>
          </p:cNvSpPr>
          <p:nvPr>
            <p:ph type="body" idx="1"/>
          </p:nvPr>
        </p:nvSpPr>
        <p:spPr>
          <a:xfrm>
            <a:off x="2456260" y="3505200"/>
            <a:ext cx="5652416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200"/>
              <a:buFont typeface="Century Gothic"/>
              <a:buNone/>
              <a:defRPr sz="12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200"/>
              <a:buFont typeface="Century Gothic"/>
              <a:buNone/>
              <a:defRPr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000"/>
              <a:buFont typeface="Century Gothic"/>
              <a:buNone/>
              <a:defRPr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900"/>
              <a:buFont typeface="Century Gothic"/>
              <a:buNone/>
              <a:defRPr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900"/>
              <a:buFont typeface="Century Gothic"/>
              <a:buNone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431" name="Google Shape;431;p46"/>
          <p:cNvSpPr txBox="1">
            <a:spLocks noGrp="1"/>
          </p:cNvSpPr>
          <p:nvPr>
            <p:ph type="body" idx="2"/>
          </p:nvPr>
        </p:nvSpPr>
        <p:spPr>
          <a:xfrm>
            <a:off x="1941945" y="4354046"/>
            <a:ext cx="668654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2" name="Google Shape;432;p46"/>
          <p:cNvSpPr txBox="1">
            <a:spLocks noGrp="1"/>
          </p:cNvSpPr>
          <p:nvPr>
            <p:ph type="dt" idx="10"/>
          </p:nvPr>
        </p:nvSpPr>
        <p:spPr>
          <a:xfrm>
            <a:off x="7771321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46"/>
          <p:cNvSpPr txBox="1">
            <a:spLocks noGrp="1"/>
          </p:cNvSpPr>
          <p:nvPr>
            <p:ph type="ftr" idx="11"/>
          </p:nvPr>
        </p:nvSpPr>
        <p:spPr>
          <a:xfrm>
            <a:off x="1941910" y="6135911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46"/>
          <p:cNvSpPr txBox="1">
            <a:spLocks noGrp="1"/>
          </p:cNvSpPr>
          <p:nvPr>
            <p:ph type="sldNum" idx="12"/>
          </p:nvPr>
        </p:nvSpPr>
        <p:spPr>
          <a:xfrm>
            <a:off x="398859" y="3245073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283457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名片">
  <p:cSld name="名片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7"/>
          <p:cNvSpPr/>
          <p:nvPr/>
        </p:nvSpPr>
        <p:spPr>
          <a:xfrm rot="10800000" flipH="1">
            <a:off x="-3572" y="491172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47"/>
          <p:cNvSpPr txBox="1">
            <a:spLocks noGrp="1"/>
          </p:cNvSpPr>
          <p:nvPr>
            <p:ph type="title"/>
          </p:nvPr>
        </p:nvSpPr>
        <p:spPr>
          <a:xfrm>
            <a:off x="1941910" y="2438403"/>
            <a:ext cx="6686550" cy="272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47"/>
          <p:cNvSpPr txBox="1">
            <a:spLocks noGrp="1"/>
          </p:cNvSpPr>
          <p:nvPr>
            <p:ph type="body" idx="1"/>
          </p:nvPr>
        </p:nvSpPr>
        <p:spPr>
          <a:xfrm>
            <a:off x="1941910" y="5181600"/>
            <a:ext cx="668655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439" name="Google Shape;439;p47"/>
          <p:cNvSpPr txBox="1">
            <a:spLocks noGrp="1"/>
          </p:cNvSpPr>
          <p:nvPr>
            <p:ph type="dt" idx="10"/>
          </p:nvPr>
        </p:nvSpPr>
        <p:spPr>
          <a:xfrm>
            <a:off x="7771321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47"/>
          <p:cNvSpPr txBox="1">
            <a:spLocks noGrp="1"/>
          </p:cNvSpPr>
          <p:nvPr>
            <p:ph type="ftr" idx="11"/>
          </p:nvPr>
        </p:nvSpPr>
        <p:spPr>
          <a:xfrm>
            <a:off x="1941910" y="6135911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47"/>
          <p:cNvSpPr txBox="1">
            <a:spLocks noGrp="1"/>
          </p:cNvSpPr>
          <p:nvPr>
            <p:ph type="sldNum" idx="12"/>
          </p:nvPr>
        </p:nvSpPr>
        <p:spPr>
          <a:xfrm>
            <a:off x="398859" y="4983386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119093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引述名片">
  <p:cSld name="引述名片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8"/>
          <p:cNvSpPr/>
          <p:nvPr/>
        </p:nvSpPr>
        <p:spPr>
          <a:xfrm rot="10800000" flipH="1">
            <a:off x="-3572" y="491172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48"/>
          <p:cNvSpPr txBox="1"/>
          <p:nvPr/>
        </p:nvSpPr>
        <p:spPr>
          <a:xfrm>
            <a:off x="1850231" y="647700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6000" kern="0">
                <a:solidFill>
                  <a:srgbClr val="E78712"/>
                </a:solidFill>
                <a:ea typeface="Arial"/>
                <a:cs typeface="Arial"/>
                <a:sym typeface="Arial"/>
              </a:rPr>
              <a:t>“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5" name="Google Shape;445;p48"/>
          <p:cNvSpPr txBox="1"/>
          <p:nvPr/>
        </p:nvSpPr>
        <p:spPr>
          <a:xfrm>
            <a:off x="8335566" y="290512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6000" kern="0">
                <a:solidFill>
                  <a:srgbClr val="E78712"/>
                </a:solidFill>
                <a:ea typeface="Arial"/>
                <a:cs typeface="Arial"/>
                <a:sym typeface="Arial"/>
              </a:rPr>
              <a:t>”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6" name="Google Shape;446;p48"/>
          <p:cNvSpPr txBox="1">
            <a:spLocks noGrp="1"/>
          </p:cNvSpPr>
          <p:nvPr>
            <p:ph type="title"/>
          </p:nvPr>
        </p:nvSpPr>
        <p:spPr>
          <a:xfrm>
            <a:off x="2137497" y="609600"/>
            <a:ext cx="6295445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48"/>
          <p:cNvSpPr txBox="1">
            <a:spLocks noGrp="1"/>
          </p:cNvSpPr>
          <p:nvPr>
            <p:ph type="body" idx="1"/>
          </p:nvPr>
        </p:nvSpPr>
        <p:spPr>
          <a:xfrm>
            <a:off x="1941909" y="4343400"/>
            <a:ext cx="668655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800"/>
              <a:buFont typeface="Century Gothic"/>
              <a:buNone/>
              <a:defRPr sz="18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200"/>
              <a:buFont typeface="Century Gothic"/>
              <a:buNone/>
              <a:defRPr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000"/>
              <a:buFont typeface="Century Gothic"/>
              <a:buNone/>
              <a:defRPr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900"/>
              <a:buFont typeface="Century Gothic"/>
              <a:buNone/>
              <a:defRPr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900"/>
              <a:buFont typeface="Century Gothic"/>
              <a:buNone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448" name="Google Shape;448;p48"/>
          <p:cNvSpPr txBox="1">
            <a:spLocks noGrp="1"/>
          </p:cNvSpPr>
          <p:nvPr>
            <p:ph type="body" idx="2"/>
          </p:nvPr>
        </p:nvSpPr>
        <p:spPr>
          <a:xfrm>
            <a:off x="1941910" y="5181600"/>
            <a:ext cx="668655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449" name="Google Shape;449;p48"/>
          <p:cNvSpPr txBox="1">
            <a:spLocks noGrp="1"/>
          </p:cNvSpPr>
          <p:nvPr>
            <p:ph type="dt" idx="10"/>
          </p:nvPr>
        </p:nvSpPr>
        <p:spPr>
          <a:xfrm>
            <a:off x="7771321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48"/>
          <p:cNvSpPr txBox="1">
            <a:spLocks noGrp="1"/>
          </p:cNvSpPr>
          <p:nvPr>
            <p:ph type="ftr" idx="11"/>
          </p:nvPr>
        </p:nvSpPr>
        <p:spPr>
          <a:xfrm>
            <a:off x="1941910" y="6135911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48"/>
          <p:cNvSpPr txBox="1">
            <a:spLocks noGrp="1"/>
          </p:cNvSpPr>
          <p:nvPr>
            <p:ph type="sldNum" idx="12"/>
          </p:nvPr>
        </p:nvSpPr>
        <p:spPr>
          <a:xfrm>
            <a:off x="398859" y="4983386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891324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是非題">
  <p:cSld name="是非題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9"/>
          <p:cNvSpPr/>
          <p:nvPr/>
        </p:nvSpPr>
        <p:spPr>
          <a:xfrm rot="10800000" flipH="1">
            <a:off x="-3572" y="491172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49"/>
          <p:cNvSpPr txBox="1">
            <a:spLocks noGrp="1"/>
          </p:cNvSpPr>
          <p:nvPr>
            <p:ph type="title"/>
          </p:nvPr>
        </p:nvSpPr>
        <p:spPr>
          <a:xfrm>
            <a:off x="1941945" y="627407"/>
            <a:ext cx="6686549" cy="2880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5" name="Google Shape;455;p49"/>
          <p:cNvSpPr txBox="1">
            <a:spLocks noGrp="1"/>
          </p:cNvSpPr>
          <p:nvPr>
            <p:ph type="body" idx="1"/>
          </p:nvPr>
        </p:nvSpPr>
        <p:spPr>
          <a:xfrm>
            <a:off x="1941909" y="4343400"/>
            <a:ext cx="668655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800"/>
              <a:buFont typeface="Century Gothic"/>
              <a:buNone/>
              <a:defRPr sz="18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200"/>
              <a:buFont typeface="Century Gothic"/>
              <a:buNone/>
              <a:defRPr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000"/>
              <a:buFont typeface="Century Gothic"/>
              <a:buNone/>
              <a:defRPr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900"/>
              <a:buFont typeface="Century Gothic"/>
              <a:buNone/>
              <a:defRPr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900"/>
              <a:buFont typeface="Century Gothic"/>
              <a:buNone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456" name="Google Shape;456;p49"/>
          <p:cNvSpPr txBox="1">
            <a:spLocks noGrp="1"/>
          </p:cNvSpPr>
          <p:nvPr>
            <p:ph type="body" idx="2"/>
          </p:nvPr>
        </p:nvSpPr>
        <p:spPr>
          <a:xfrm>
            <a:off x="1941910" y="5181600"/>
            <a:ext cx="668655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457" name="Google Shape;457;p49"/>
          <p:cNvSpPr txBox="1">
            <a:spLocks noGrp="1"/>
          </p:cNvSpPr>
          <p:nvPr>
            <p:ph type="dt" idx="10"/>
          </p:nvPr>
        </p:nvSpPr>
        <p:spPr>
          <a:xfrm>
            <a:off x="7771321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8" name="Google Shape;458;p49"/>
          <p:cNvSpPr txBox="1">
            <a:spLocks noGrp="1"/>
          </p:cNvSpPr>
          <p:nvPr>
            <p:ph type="ftr" idx="11"/>
          </p:nvPr>
        </p:nvSpPr>
        <p:spPr>
          <a:xfrm>
            <a:off x="1941910" y="6135911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p49"/>
          <p:cNvSpPr txBox="1">
            <a:spLocks noGrp="1"/>
          </p:cNvSpPr>
          <p:nvPr>
            <p:ph type="sldNum" idx="12"/>
          </p:nvPr>
        </p:nvSpPr>
        <p:spPr>
          <a:xfrm>
            <a:off x="398859" y="4983386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712038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標題及直排文字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50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50"/>
          <p:cNvSpPr txBox="1">
            <a:spLocks noGrp="1"/>
          </p:cNvSpPr>
          <p:nvPr>
            <p:ph type="title"/>
          </p:nvPr>
        </p:nvSpPr>
        <p:spPr>
          <a:xfrm>
            <a:off x="1944329" y="623888"/>
            <a:ext cx="6684169" cy="1281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50"/>
          <p:cNvSpPr txBox="1">
            <a:spLocks noGrp="1"/>
          </p:cNvSpPr>
          <p:nvPr>
            <p:ph type="body" idx="1"/>
          </p:nvPr>
        </p:nvSpPr>
        <p:spPr>
          <a:xfrm rot="5400000">
            <a:off x="3342085" y="733425"/>
            <a:ext cx="3886200" cy="668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464" name="Google Shape;464;p50"/>
          <p:cNvSpPr txBox="1">
            <a:spLocks noGrp="1"/>
          </p:cNvSpPr>
          <p:nvPr>
            <p:ph type="dt" idx="10"/>
          </p:nvPr>
        </p:nvSpPr>
        <p:spPr>
          <a:xfrm>
            <a:off x="7771321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50"/>
          <p:cNvSpPr txBox="1">
            <a:spLocks noGrp="1"/>
          </p:cNvSpPr>
          <p:nvPr>
            <p:ph type="ftr" idx="11"/>
          </p:nvPr>
        </p:nvSpPr>
        <p:spPr>
          <a:xfrm>
            <a:off x="1941910" y="6135911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50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14956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章節標題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2"/>
          <p:cNvSpPr/>
          <p:nvPr/>
        </p:nvSpPr>
        <p:spPr>
          <a:xfrm rot="10800000" flipH="1">
            <a:off x="-3572" y="31781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2"/>
          <p:cNvSpPr txBox="1">
            <a:spLocks noGrp="1"/>
          </p:cNvSpPr>
          <p:nvPr>
            <p:ph type="title"/>
          </p:nvPr>
        </p:nvSpPr>
        <p:spPr>
          <a:xfrm>
            <a:off x="1941945" y="2058750"/>
            <a:ext cx="6686549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2"/>
          <p:cNvSpPr txBox="1">
            <a:spLocks noGrp="1"/>
          </p:cNvSpPr>
          <p:nvPr>
            <p:ph type="body" idx="1"/>
          </p:nvPr>
        </p:nvSpPr>
        <p:spPr>
          <a:xfrm>
            <a:off x="1941945" y="3530129"/>
            <a:ext cx="668654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0" name="Google Shape;220;p22"/>
          <p:cNvSpPr txBox="1">
            <a:spLocks noGrp="1"/>
          </p:cNvSpPr>
          <p:nvPr>
            <p:ph type="dt" idx="10"/>
          </p:nvPr>
        </p:nvSpPr>
        <p:spPr>
          <a:xfrm>
            <a:off x="7771441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22"/>
          <p:cNvSpPr txBox="1">
            <a:spLocks noGrp="1"/>
          </p:cNvSpPr>
          <p:nvPr>
            <p:ph type="ftr" idx="11"/>
          </p:nvPr>
        </p:nvSpPr>
        <p:spPr>
          <a:xfrm>
            <a:off x="1941910" y="6136151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2"/>
          <p:cNvSpPr txBox="1">
            <a:spLocks noGrp="1"/>
          </p:cNvSpPr>
          <p:nvPr>
            <p:ph type="sldNum" idx="12"/>
          </p:nvPr>
        </p:nvSpPr>
        <p:spPr>
          <a:xfrm>
            <a:off x="398859" y="3245313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98627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直排標題及文字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51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51"/>
          <p:cNvSpPr txBox="1">
            <a:spLocks noGrp="1"/>
          </p:cNvSpPr>
          <p:nvPr>
            <p:ph type="title"/>
          </p:nvPr>
        </p:nvSpPr>
        <p:spPr>
          <a:xfrm rot="5400000">
            <a:off x="5157163" y="2441688"/>
            <a:ext cx="5283817" cy="1655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0" name="Google Shape;470;p51"/>
          <p:cNvSpPr txBox="1">
            <a:spLocks noGrp="1"/>
          </p:cNvSpPr>
          <p:nvPr>
            <p:ph type="body" idx="1"/>
          </p:nvPr>
        </p:nvSpPr>
        <p:spPr>
          <a:xfrm rot="5400000">
            <a:off x="1728987" y="840441"/>
            <a:ext cx="5283817" cy="485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471" name="Google Shape;471;p51"/>
          <p:cNvSpPr txBox="1">
            <a:spLocks noGrp="1"/>
          </p:cNvSpPr>
          <p:nvPr>
            <p:ph type="dt" idx="10"/>
          </p:nvPr>
        </p:nvSpPr>
        <p:spPr>
          <a:xfrm>
            <a:off x="7771321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2" name="Google Shape;472;p51"/>
          <p:cNvSpPr txBox="1">
            <a:spLocks noGrp="1"/>
          </p:cNvSpPr>
          <p:nvPr>
            <p:ph type="ftr" idx="11"/>
          </p:nvPr>
        </p:nvSpPr>
        <p:spPr>
          <a:xfrm>
            <a:off x="1941910" y="6135911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51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527085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章節標題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6"/>
          <p:cNvSpPr/>
          <p:nvPr/>
        </p:nvSpPr>
        <p:spPr>
          <a:xfrm rot="10800000" flipH="1">
            <a:off x="-3572" y="31781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36"/>
          <p:cNvSpPr txBox="1">
            <a:spLocks noGrp="1"/>
          </p:cNvSpPr>
          <p:nvPr>
            <p:ph type="title"/>
          </p:nvPr>
        </p:nvSpPr>
        <p:spPr>
          <a:xfrm>
            <a:off x="1941945" y="2058750"/>
            <a:ext cx="6686549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36"/>
          <p:cNvSpPr txBox="1">
            <a:spLocks noGrp="1"/>
          </p:cNvSpPr>
          <p:nvPr>
            <p:ph type="body" idx="1"/>
          </p:nvPr>
        </p:nvSpPr>
        <p:spPr>
          <a:xfrm>
            <a:off x="1941945" y="3530129"/>
            <a:ext cx="668654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6" name="Google Shape;356;p36"/>
          <p:cNvSpPr txBox="1">
            <a:spLocks noGrp="1"/>
          </p:cNvSpPr>
          <p:nvPr>
            <p:ph type="dt" idx="10"/>
          </p:nvPr>
        </p:nvSpPr>
        <p:spPr>
          <a:xfrm>
            <a:off x="7771294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36"/>
          <p:cNvSpPr txBox="1">
            <a:spLocks noGrp="1"/>
          </p:cNvSpPr>
          <p:nvPr>
            <p:ph type="ftr" idx="11"/>
          </p:nvPr>
        </p:nvSpPr>
        <p:spPr>
          <a:xfrm>
            <a:off x="1941910" y="6135857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36"/>
          <p:cNvSpPr txBox="1">
            <a:spLocks noGrp="1"/>
          </p:cNvSpPr>
          <p:nvPr>
            <p:ph type="sldNum" idx="12"/>
          </p:nvPr>
        </p:nvSpPr>
        <p:spPr>
          <a:xfrm>
            <a:off x="398859" y="3245019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541341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標題及物件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7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37"/>
          <p:cNvSpPr txBox="1">
            <a:spLocks noGrp="1"/>
          </p:cNvSpPr>
          <p:nvPr>
            <p:ph type="title"/>
          </p:nvPr>
        </p:nvSpPr>
        <p:spPr>
          <a:xfrm>
            <a:off x="1944708" y="624110"/>
            <a:ext cx="6683765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37"/>
          <p:cNvSpPr txBox="1">
            <a:spLocks noGrp="1"/>
          </p:cNvSpPr>
          <p:nvPr>
            <p:ph type="body" idx="1"/>
          </p:nvPr>
        </p:nvSpPr>
        <p:spPr>
          <a:xfrm>
            <a:off x="1941909" y="2133600"/>
            <a:ext cx="668655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363" name="Google Shape;363;p37"/>
          <p:cNvSpPr txBox="1">
            <a:spLocks noGrp="1"/>
          </p:cNvSpPr>
          <p:nvPr>
            <p:ph type="dt" idx="10"/>
          </p:nvPr>
        </p:nvSpPr>
        <p:spPr>
          <a:xfrm>
            <a:off x="7771294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37"/>
          <p:cNvSpPr txBox="1">
            <a:spLocks noGrp="1"/>
          </p:cNvSpPr>
          <p:nvPr>
            <p:ph type="ftr" idx="11"/>
          </p:nvPr>
        </p:nvSpPr>
        <p:spPr>
          <a:xfrm>
            <a:off x="1941910" y="6135857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37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615755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8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38"/>
          <p:cNvSpPr txBox="1">
            <a:spLocks noGrp="1"/>
          </p:cNvSpPr>
          <p:nvPr>
            <p:ph type="dt" idx="10"/>
          </p:nvPr>
        </p:nvSpPr>
        <p:spPr>
          <a:xfrm>
            <a:off x="7771294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38"/>
          <p:cNvSpPr txBox="1">
            <a:spLocks noGrp="1"/>
          </p:cNvSpPr>
          <p:nvPr>
            <p:ph type="ftr" idx="11"/>
          </p:nvPr>
        </p:nvSpPr>
        <p:spPr>
          <a:xfrm>
            <a:off x="1941910" y="6135857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38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853414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標題投影片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9"/>
          <p:cNvSpPr/>
          <p:nvPr/>
        </p:nvSpPr>
        <p:spPr>
          <a:xfrm>
            <a:off x="3" y="4324519"/>
            <a:ext cx="1308497" cy="777875"/>
          </a:xfrm>
          <a:custGeom>
            <a:avLst/>
            <a:gdLst/>
            <a:ahLst/>
            <a:cxnLst/>
            <a:rect l="l" t="t" r="r" b="b"/>
            <a:pathLst>
              <a:path w="372" h="166" extrusionOk="0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39"/>
          <p:cNvSpPr txBox="1">
            <a:spLocks noGrp="1"/>
          </p:cNvSpPr>
          <p:nvPr>
            <p:ph type="ctrTitle"/>
          </p:nvPr>
        </p:nvSpPr>
        <p:spPr>
          <a:xfrm>
            <a:off x="1941945" y="2514601"/>
            <a:ext cx="6686549" cy="2262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5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39"/>
          <p:cNvSpPr txBox="1">
            <a:spLocks noGrp="1"/>
          </p:cNvSpPr>
          <p:nvPr>
            <p:ph type="subTitle" idx="1"/>
          </p:nvPr>
        </p:nvSpPr>
        <p:spPr>
          <a:xfrm>
            <a:off x="1941945" y="4777550"/>
            <a:ext cx="6686549" cy="112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75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75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75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75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75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75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75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75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75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5" name="Google Shape;375;p39"/>
          <p:cNvSpPr txBox="1">
            <a:spLocks noGrp="1"/>
          </p:cNvSpPr>
          <p:nvPr>
            <p:ph type="dt" idx="10"/>
          </p:nvPr>
        </p:nvSpPr>
        <p:spPr>
          <a:xfrm>
            <a:off x="7771294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39"/>
          <p:cNvSpPr txBox="1">
            <a:spLocks noGrp="1"/>
          </p:cNvSpPr>
          <p:nvPr>
            <p:ph type="ftr" idx="11"/>
          </p:nvPr>
        </p:nvSpPr>
        <p:spPr>
          <a:xfrm>
            <a:off x="1941910" y="6135857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39"/>
          <p:cNvSpPr txBox="1">
            <a:spLocks noGrp="1"/>
          </p:cNvSpPr>
          <p:nvPr>
            <p:ph type="sldNum" idx="12"/>
          </p:nvPr>
        </p:nvSpPr>
        <p:spPr>
          <a:xfrm>
            <a:off x="398859" y="4529307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171522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只有標題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0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40"/>
          <p:cNvSpPr txBox="1">
            <a:spLocks noGrp="1"/>
          </p:cNvSpPr>
          <p:nvPr>
            <p:ph type="title"/>
          </p:nvPr>
        </p:nvSpPr>
        <p:spPr>
          <a:xfrm>
            <a:off x="1944329" y="623888"/>
            <a:ext cx="6684169" cy="1281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40"/>
          <p:cNvSpPr txBox="1">
            <a:spLocks noGrp="1"/>
          </p:cNvSpPr>
          <p:nvPr>
            <p:ph type="dt" idx="10"/>
          </p:nvPr>
        </p:nvSpPr>
        <p:spPr>
          <a:xfrm>
            <a:off x="7771294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40"/>
          <p:cNvSpPr txBox="1">
            <a:spLocks noGrp="1"/>
          </p:cNvSpPr>
          <p:nvPr>
            <p:ph type="ftr" idx="11"/>
          </p:nvPr>
        </p:nvSpPr>
        <p:spPr>
          <a:xfrm>
            <a:off x="1941910" y="6135857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40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898844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兩項物件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1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41"/>
          <p:cNvSpPr txBox="1">
            <a:spLocks noGrp="1"/>
          </p:cNvSpPr>
          <p:nvPr>
            <p:ph type="title"/>
          </p:nvPr>
        </p:nvSpPr>
        <p:spPr>
          <a:xfrm>
            <a:off x="1944329" y="623888"/>
            <a:ext cx="6684169" cy="1281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41"/>
          <p:cNvSpPr txBox="1">
            <a:spLocks noGrp="1"/>
          </p:cNvSpPr>
          <p:nvPr>
            <p:ph type="body" idx="1"/>
          </p:nvPr>
        </p:nvSpPr>
        <p:spPr>
          <a:xfrm>
            <a:off x="1941909" y="2133600"/>
            <a:ext cx="3235398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388" name="Google Shape;388;p41"/>
          <p:cNvSpPr txBox="1">
            <a:spLocks noGrp="1"/>
          </p:cNvSpPr>
          <p:nvPr>
            <p:ph type="body" idx="2"/>
          </p:nvPr>
        </p:nvSpPr>
        <p:spPr>
          <a:xfrm>
            <a:off x="5393060" y="2126222"/>
            <a:ext cx="3235398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389" name="Google Shape;389;p41"/>
          <p:cNvSpPr txBox="1">
            <a:spLocks noGrp="1"/>
          </p:cNvSpPr>
          <p:nvPr>
            <p:ph type="dt" idx="10"/>
          </p:nvPr>
        </p:nvSpPr>
        <p:spPr>
          <a:xfrm>
            <a:off x="7771294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41"/>
          <p:cNvSpPr txBox="1">
            <a:spLocks noGrp="1"/>
          </p:cNvSpPr>
          <p:nvPr>
            <p:ph type="ftr" idx="11"/>
          </p:nvPr>
        </p:nvSpPr>
        <p:spPr>
          <a:xfrm>
            <a:off x="1941910" y="6135857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41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002254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比對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2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42"/>
          <p:cNvSpPr txBox="1">
            <a:spLocks noGrp="1"/>
          </p:cNvSpPr>
          <p:nvPr>
            <p:ph type="title"/>
          </p:nvPr>
        </p:nvSpPr>
        <p:spPr>
          <a:xfrm>
            <a:off x="1944329" y="623888"/>
            <a:ext cx="6684169" cy="1281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42"/>
          <p:cNvSpPr txBox="1">
            <a:spLocks noGrp="1"/>
          </p:cNvSpPr>
          <p:nvPr>
            <p:ph type="body" idx="1"/>
          </p:nvPr>
        </p:nvSpPr>
        <p:spPr>
          <a:xfrm>
            <a:off x="2204531" y="1972703"/>
            <a:ext cx="299454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800"/>
              <a:buNone/>
              <a:defRPr sz="1800" b="0"/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6" name="Google Shape;396;p42"/>
          <p:cNvSpPr txBox="1">
            <a:spLocks noGrp="1"/>
          </p:cNvSpPr>
          <p:nvPr>
            <p:ph type="body" idx="2"/>
          </p:nvPr>
        </p:nvSpPr>
        <p:spPr>
          <a:xfrm>
            <a:off x="1941909" y="2548966"/>
            <a:ext cx="3257170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397" name="Google Shape;397;p42"/>
          <p:cNvSpPr txBox="1">
            <a:spLocks noGrp="1"/>
          </p:cNvSpPr>
          <p:nvPr>
            <p:ph type="body" idx="3"/>
          </p:nvPr>
        </p:nvSpPr>
        <p:spPr>
          <a:xfrm>
            <a:off x="5630057" y="1969475"/>
            <a:ext cx="299925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800"/>
              <a:buNone/>
              <a:defRPr sz="1800" b="0"/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8" name="Google Shape;398;p42"/>
          <p:cNvSpPr txBox="1">
            <a:spLocks noGrp="1"/>
          </p:cNvSpPr>
          <p:nvPr>
            <p:ph type="body" idx="4"/>
          </p:nvPr>
        </p:nvSpPr>
        <p:spPr>
          <a:xfrm>
            <a:off x="5375218" y="2545738"/>
            <a:ext cx="3254006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399" name="Google Shape;399;p42"/>
          <p:cNvSpPr txBox="1">
            <a:spLocks noGrp="1"/>
          </p:cNvSpPr>
          <p:nvPr>
            <p:ph type="dt" idx="10"/>
          </p:nvPr>
        </p:nvSpPr>
        <p:spPr>
          <a:xfrm>
            <a:off x="7771294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42"/>
          <p:cNvSpPr txBox="1">
            <a:spLocks noGrp="1"/>
          </p:cNvSpPr>
          <p:nvPr>
            <p:ph type="ftr" idx="11"/>
          </p:nvPr>
        </p:nvSpPr>
        <p:spPr>
          <a:xfrm>
            <a:off x="1941910" y="6135857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42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789230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含標題的內容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3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43"/>
          <p:cNvSpPr txBox="1">
            <a:spLocks noGrp="1"/>
          </p:cNvSpPr>
          <p:nvPr>
            <p:ph type="title"/>
          </p:nvPr>
        </p:nvSpPr>
        <p:spPr>
          <a:xfrm>
            <a:off x="1941995" y="446088"/>
            <a:ext cx="2628899" cy="97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43"/>
          <p:cNvSpPr txBox="1">
            <a:spLocks noGrp="1"/>
          </p:cNvSpPr>
          <p:nvPr>
            <p:ph type="body" idx="1"/>
          </p:nvPr>
        </p:nvSpPr>
        <p:spPr>
          <a:xfrm>
            <a:off x="4742259" y="446259"/>
            <a:ext cx="3886200" cy="541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406" name="Google Shape;406;p43"/>
          <p:cNvSpPr txBox="1">
            <a:spLocks noGrp="1"/>
          </p:cNvSpPr>
          <p:nvPr>
            <p:ph type="body" idx="2"/>
          </p:nvPr>
        </p:nvSpPr>
        <p:spPr>
          <a:xfrm>
            <a:off x="1941995" y="1598613"/>
            <a:ext cx="2628899" cy="426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/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750"/>
              <a:buNone/>
              <a:defRPr sz="75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407" name="Google Shape;407;p43"/>
          <p:cNvSpPr txBox="1">
            <a:spLocks noGrp="1"/>
          </p:cNvSpPr>
          <p:nvPr>
            <p:ph type="dt" idx="10"/>
          </p:nvPr>
        </p:nvSpPr>
        <p:spPr>
          <a:xfrm>
            <a:off x="7771294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43"/>
          <p:cNvSpPr txBox="1">
            <a:spLocks noGrp="1"/>
          </p:cNvSpPr>
          <p:nvPr>
            <p:ph type="ftr" idx="11"/>
          </p:nvPr>
        </p:nvSpPr>
        <p:spPr>
          <a:xfrm>
            <a:off x="1941910" y="6135857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43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583183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含標題的圖片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4"/>
          <p:cNvSpPr/>
          <p:nvPr/>
        </p:nvSpPr>
        <p:spPr>
          <a:xfrm rot="10800000" flipH="1">
            <a:off x="-3572" y="491172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44"/>
          <p:cNvSpPr txBox="1"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44"/>
          <p:cNvSpPr>
            <a:spLocks noGrp="1"/>
          </p:cNvSpPr>
          <p:nvPr>
            <p:ph type="pic" idx="2"/>
          </p:nvPr>
        </p:nvSpPr>
        <p:spPr>
          <a:xfrm>
            <a:off x="1941909" y="634965"/>
            <a:ext cx="6686550" cy="3854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14" name="Google Shape;414;p44"/>
          <p:cNvSpPr txBox="1">
            <a:spLocks noGrp="1"/>
          </p:cNvSpPr>
          <p:nvPr>
            <p:ph type="body" idx="1"/>
          </p:nvPr>
        </p:nvSpPr>
        <p:spPr>
          <a:xfrm>
            <a:off x="1941910" y="5367338"/>
            <a:ext cx="668655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900"/>
              <a:buNone/>
              <a:defRPr sz="900"/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750"/>
              <a:buNone/>
              <a:defRPr sz="75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415" name="Google Shape;415;p44"/>
          <p:cNvSpPr txBox="1">
            <a:spLocks noGrp="1"/>
          </p:cNvSpPr>
          <p:nvPr>
            <p:ph type="dt" idx="10"/>
          </p:nvPr>
        </p:nvSpPr>
        <p:spPr>
          <a:xfrm>
            <a:off x="7771294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44"/>
          <p:cNvSpPr txBox="1">
            <a:spLocks noGrp="1"/>
          </p:cNvSpPr>
          <p:nvPr>
            <p:ph type="ftr" idx="11"/>
          </p:nvPr>
        </p:nvSpPr>
        <p:spPr>
          <a:xfrm>
            <a:off x="1941910" y="6135857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44"/>
          <p:cNvSpPr txBox="1">
            <a:spLocks noGrp="1"/>
          </p:cNvSpPr>
          <p:nvPr>
            <p:ph type="sldNum" idx="12"/>
          </p:nvPr>
        </p:nvSpPr>
        <p:spPr>
          <a:xfrm>
            <a:off x="398859" y="4983332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9070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只有標題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3"/>
          <p:cNvSpPr txBox="1">
            <a:spLocks noGrp="1"/>
          </p:cNvSpPr>
          <p:nvPr>
            <p:ph type="title"/>
          </p:nvPr>
        </p:nvSpPr>
        <p:spPr>
          <a:xfrm>
            <a:off x="1944329" y="623888"/>
            <a:ext cx="6684169" cy="1281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dt" idx="10"/>
          </p:nvPr>
        </p:nvSpPr>
        <p:spPr>
          <a:xfrm>
            <a:off x="7771444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ftr" idx="11"/>
          </p:nvPr>
        </p:nvSpPr>
        <p:spPr>
          <a:xfrm>
            <a:off x="1941910" y="6136157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9456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兩項物件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3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3"/>
          <p:cNvSpPr txBox="1">
            <a:spLocks noGrp="1"/>
          </p:cNvSpPr>
          <p:nvPr>
            <p:ph type="title"/>
          </p:nvPr>
        </p:nvSpPr>
        <p:spPr>
          <a:xfrm>
            <a:off x="1944329" y="623888"/>
            <a:ext cx="6684169" cy="1281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23"/>
          <p:cNvSpPr txBox="1">
            <a:spLocks noGrp="1"/>
          </p:cNvSpPr>
          <p:nvPr>
            <p:ph type="body" idx="1"/>
          </p:nvPr>
        </p:nvSpPr>
        <p:spPr>
          <a:xfrm>
            <a:off x="1941909" y="2133600"/>
            <a:ext cx="3235398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227" name="Google Shape;227;p23"/>
          <p:cNvSpPr txBox="1">
            <a:spLocks noGrp="1"/>
          </p:cNvSpPr>
          <p:nvPr>
            <p:ph type="body" idx="2"/>
          </p:nvPr>
        </p:nvSpPr>
        <p:spPr>
          <a:xfrm>
            <a:off x="5393060" y="2126222"/>
            <a:ext cx="3235398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228" name="Google Shape;228;p23"/>
          <p:cNvSpPr txBox="1">
            <a:spLocks noGrp="1"/>
          </p:cNvSpPr>
          <p:nvPr>
            <p:ph type="dt" idx="10"/>
          </p:nvPr>
        </p:nvSpPr>
        <p:spPr>
          <a:xfrm>
            <a:off x="7771441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3"/>
          <p:cNvSpPr txBox="1">
            <a:spLocks noGrp="1"/>
          </p:cNvSpPr>
          <p:nvPr>
            <p:ph type="ftr" idx="11"/>
          </p:nvPr>
        </p:nvSpPr>
        <p:spPr>
          <a:xfrm>
            <a:off x="1941910" y="6136151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23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841486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與說明文字">
  <p:cSld name="標題與說明文字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5"/>
          <p:cNvSpPr/>
          <p:nvPr/>
        </p:nvSpPr>
        <p:spPr>
          <a:xfrm rot="10800000" flipH="1">
            <a:off x="-3572" y="31781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45"/>
          <p:cNvSpPr txBox="1">
            <a:spLocks noGrp="1"/>
          </p:cNvSpPr>
          <p:nvPr>
            <p:ph type="title"/>
          </p:nvPr>
        </p:nvSpPr>
        <p:spPr>
          <a:xfrm>
            <a:off x="1941945" y="609600"/>
            <a:ext cx="6686549" cy="311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45"/>
          <p:cNvSpPr txBox="1">
            <a:spLocks noGrp="1"/>
          </p:cNvSpPr>
          <p:nvPr>
            <p:ph type="body" idx="1"/>
          </p:nvPr>
        </p:nvSpPr>
        <p:spPr>
          <a:xfrm>
            <a:off x="1941945" y="4354046"/>
            <a:ext cx="668654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2" name="Google Shape;422;p45"/>
          <p:cNvSpPr txBox="1">
            <a:spLocks noGrp="1"/>
          </p:cNvSpPr>
          <p:nvPr>
            <p:ph type="dt" idx="10"/>
          </p:nvPr>
        </p:nvSpPr>
        <p:spPr>
          <a:xfrm>
            <a:off x="7771294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45"/>
          <p:cNvSpPr txBox="1">
            <a:spLocks noGrp="1"/>
          </p:cNvSpPr>
          <p:nvPr>
            <p:ph type="ftr" idx="11"/>
          </p:nvPr>
        </p:nvSpPr>
        <p:spPr>
          <a:xfrm>
            <a:off x="1941910" y="6135857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45"/>
          <p:cNvSpPr txBox="1">
            <a:spLocks noGrp="1"/>
          </p:cNvSpPr>
          <p:nvPr>
            <p:ph type="sldNum" idx="12"/>
          </p:nvPr>
        </p:nvSpPr>
        <p:spPr>
          <a:xfrm>
            <a:off x="398859" y="3245019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798632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引述 (含標題)">
  <p:cSld name="引述 (含標題)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6"/>
          <p:cNvSpPr/>
          <p:nvPr/>
        </p:nvSpPr>
        <p:spPr>
          <a:xfrm rot="10800000" flipH="1">
            <a:off x="-3572" y="31781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46"/>
          <p:cNvSpPr txBox="1"/>
          <p:nvPr/>
        </p:nvSpPr>
        <p:spPr>
          <a:xfrm>
            <a:off x="1850231" y="647700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6000" kern="0">
                <a:solidFill>
                  <a:srgbClr val="E78712"/>
                </a:solidFill>
                <a:ea typeface="Arial"/>
                <a:cs typeface="Arial"/>
                <a:sym typeface="Arial"/>
              </a:rPr>
              <a:t>“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8" name="Google Shape;428;p46"/>
          <p:cNvSpPr txBox="1"/>
          <p:nvPr/>
        </p:nvSpPr>
        <p:spPr>
          <a:xfrm>
            <a:off x="8335566" y="290512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6000" kern="0">
                <a:solidFill>
                  <a:srgbClr val="E78712"/>
                </a:solidFill>
                <a:ea typeface="Arial"/>
                <a:cs typeface="Arial"/>
                <a:sym typeface="Arial"/>
              </a:rPr>
              <a:t>”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9" name="Google Shape;429;p46"/>
          <p:cNvSpPr txBox="1">
            <a:spLocks noGrp="1"/>
          </p:cNvSpPr>
          <p:nvPr>
            <p:ph type="title"/>
          </p:nvPr>
        </p:nvSpPr>
        <p:spPr>
          <a:xfrm>
            <a:off x="2137497" y="609600"/>
            <a:ext cx="6295445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46"/>
          <p:cNvSpPr txBox="1">
            <a:spLocks noGrp="1"/>
          </p:cNvSpPr>
          <p:nvPr>
            <p:ph type="body" idx="1"/>
          </p:nvPr>
        </p:nvSpPr>
        <p:spPr>
          <a:xfrm>
            <a:off x="2456260" y="3505200"/>
            <a:ext cx="5652416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200"/>
              <a:buFont typeface="Century Gothic"/>
              <a:buNone/>
              <a:defRPr sz="12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200"/>
              <a:buFont typeface="Century Gothic"/>
              <a:buNone/>
              <a:defRPr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000"/>
              <a:buFont typeface="Century Gothic"/>
              <a:buNone/>
              <a:defRPr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900"/>
              <a:buFont typeface="Century Gothic"/>
              <a:buNone/>
              <a:defRPr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900"/>
              <a:buFont typeface="Century Gothic"/>
              <a:buNone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431" name="Google Shape;431;p46"/>
          <p:cNvSpPr txBox="1">
            <a:spLocks noGrp="1"/>
          </p:cNvSpPr>
          <p:nvPr>
            <p:ph type="body" idx="2"/>
          </p:nvPr>
        </p:nvSpPr>
        <p:spPr>
          <a:xfrm>
            <a:off x="1941945" y="4354046"/>
            <a:ext cx="668654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2" name="Google Shape;432;p46"/>
          <p:cNvSpPr txBox="1">
            <a:spLocks noGrp="1"/>
          </p:cNvSpPr>
          <p:nvPr>
            <p:ph type="dt" idx="10"/>
          </p:nvPr>
        </p:nvSpPr>
        <p:spPr>
          <a:xfrm>
            <a:off x="7771294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46"/>
          <p:cNvSpPr txBox="1">
            <a:spLocks noGrp="1"/>
          </p:cNvSpPr>
          <p:nvPr>
            <p:ph type="ftr" idx="11"/>
          </p:nvPr>
        </p:nvSpPr>
        <p:spPr>
          <a:xfrm>
            <a:off x="1941910" y="6135857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46"/>
          <p:cNvSpPr txBox="1">
            <a:spLocks noGrp="1"/>
          </p:cNvSpPr>
          <p:nvPr>
            <p:ph type="sldNum" idx="12"/>
          </p:nvPr>
        </p:nvSpPr>
        <p:spPr>
          <a:xfrm>
            <a:off x="398859" y="3245019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340001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名片">
  <p:cSld name="名片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7"/>
          <p:cNvSpPr/>
          <p:nvPr/>
        </p:nvSpPr>
        <p:spPr>
          <a:xfrm rot="10800000" flipH="1">
            <a:off x="-3572" y="491172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47"/>
          <p:cNvSpPr txBox="1">
            <a:spLocks noGrp="1"/>
          </p:cNvSpPr>
          <p:nvPr>
            <p:ph type="title"/>
          </p:nvPr>
        </p:nvSpPr>
        <p:spPr>
          <a:xfrm>
            <a:off x="1941910" y="2438403"/>
            <a:ext cx="6686550" cy="272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47"/>
          <p:cNvSpPr txBox="1">
            <a:spLocks noGrp="1"/>
          </p:cNvSpPr>
          <p:nvPr>
            <p:ph type="body" idx="1"/>
          </p:nvPr>
        </p:nvSpPr>
        <p:spPr>
          <a:xfrm>
            <a:off x="1941910" y="5181600"/>
            <a:ext cx="668655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439" name="Google Shape;439;p47"/>
          <p:cNvSpPr txBox="1">
            <a:spLocks noGrp="1"/>
          </p:cNvSpPr>
          <p:nvPr>
            <p:ph type="dt" idx="10"/>
          </p:nvPr>
        </p:nvSpPr>
        <p:spPr>
          <a:xfrm>
            <a:off x="7771294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47"/>
          <p:cNvSpPr txBox="1">
            <a:spLocks noGrp="1"/>
          </p:cNvSpPr>
          <p:nvPr>
            <p:ph type="ftr" idx="11"/>
          </p:nvPr>
        </p:nvSpPr>
        <p:spPr>
          <a:xfrm>
            <a:off x="1941910" y="6135857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47"/>
          <p:cNvSpPr txBox="1">
            <a:spLocks noGrp="1"/>
          </p:cNvSpPr>
          <p:nvPr>
            <p:ph type="sldNum" idx="12"/>
          </p:nvPr>
        </p:nvSpPr>
        <p:spPr>
          <a:xfrm>
            <a:off x="398859" y="4983332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304802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引述名片">
  <p:cSld name="引述名片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8"/>
          <p:cNvSpPr/>
          <p:nvPr/>
        </p:nvSpPr>
        <p:spPr>
          <a:xfrm rot="10800000" flipH="1">
            <a:off x="-3572" y="491172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48"/>
          <p:cNvSpPr txBox="1"/>
          <p:nvPr/>
        </p:nvSpPr>
        <p:spPr>
          <a:xfrm>
            <a:off x="1850231" y="647700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6000" kern="0">
                <a:solidFill>
                  <a:srgbClr val="E78712"/>
                </a:solidFill>
                <a:ea typeface="Arial"/>
                <a:cs typeface="Arial"/>
                <a:sym typeface="Arial"/>
              </a:rPr>
              <a:t>“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5" name="Google Shape;445;p48"/>
          <p:cNvSpPr txBox="1"/>
          <p:nvPr/>
        </p:nvSpPr>
        <p:spPr>
          <a:xfrm>
            <a:off x="8335566" y="290512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6000" kern="0">
                <a:solidFill>
                  <a:srgbClr val="E78712"/>
                </a:solidFill>
                <a:ea typeface="Arial"/>
                <a:cs typeface="Arial"/>
                <a:sym typeface="Arial"/>
              </a:rPr>
              <a:t>”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6" name="Google Shape;446;p48"/>
          <p:cNvSpPr txBox="1">
            <a:spLocks noGrp="1"/>
          </p:cNvSpPr>
          <p:nvPr>
            <p:ph type="title"/>
          </p:nvPr>
        </p:nvSpPr>
        <p:spPr>
          <a:xfrm>
            <a:off x="2137497" y="609600"/>
            <a:ext cx="6295445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48"/>
          <p:cNvSpPr txBox="1">
            <a:spLocks noGrp="1"/>
          </p:cNvSpPr>
          <p:nvPr>
            <p:ph type="body" idx="1"/>
          </p:nvPr>
        </p:nvSpPr>
        <p:spPr>
          <a:xfrm>
            <a:off x="1941909" y="4343400"/>
            <a:ext cx="668655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800"/>
              <a:buFont typeface="Century Gothic"/>
              <a:buNone/>
              <a:defRPr sz="18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200"/>
              <a:buFont typeface="Century Gothic"/>
              <a:buNone/>
              <a:defRPr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000"/>
              <a:buFont typeface="Century Gothic"/>
              <a:buNone/>
              <a:defRPr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900"/>
              <a:buFont typeface="Century Gothic"/>
              <a:buNone/>
              <a:defRPr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900"/>
              <a:buFont typeface="Century Gothic"/>
              <a:buNone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448" name="Google Shape;448;p48"/>
          <p:cNvSpPr txBox="1">
            <a:spLocks noGrp="1"/>
          </p:cNvSpPr>
          <p:nvPr>
            <p:ph type="body" idx="2"/>
          </p:nvPr>
        </p:nvSpPr>
        <p:spPr>
          <a:xfrm>
            <a:off x="1941910" y="5181600"/>
            <a:ext cx="668655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449" name="Google Shape;449;p48"/>
          <p:cNvSpPr txBox="1">
            <a:spLocks noGrp="1"/>
          </p:cNvSpPr>
          <p:nvPr>
            <p:ph type="dt" idx="10"/>
          </p:nvPr>
        </p:nvSpPr>
        <p:spPr>
          <a:xfrm>
            <a:off x="7771294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48"/>
          <p:cNvSpPr txBox="1">
            <a:spLocks noGrp="1"/>
          </p:cNvSpPr>
          <p:nvPr>
            <p:ph type="ftr" idx="11"/>
          </p:nvPr>
        </p:nvSpPr>
        <p:spPr>
          <a:xfrm>
            <a:off x="1941910" y="6135857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48"/>
          <p:cNvSpPr txBox="1">
            <a:spLocks noGrp="1"/>
          </p:cNvSpPr>
          <p:nvPr>
            <p:ph type="sldNum" idx="12"/>
          </p:nvPr>
        </p:nvSpPr>
        <p:spPr>
          <a:xfrm>
            <a:off x="398859" y="4983332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770645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是非題">
  <p:cSld name="是非題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9"/>
          <p:cNvSpPr/>
          <p:nvPr/>
        </p:nvSpPr>
        <p:spPr>
          <a:xfrm rot="10800000" flipH="1">
            <a:off x="-3572" y="491172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49"/>
          <p:cNvSpPr txBox="1">
            <a:spLocks noGrp="1"/>
          </p:cNvSpPr>
          <p:nvPr>
            <p:ph type="title"/>
          </p:nvPr>
        </p:nvSpPr>
        <p:spPr>
          <a:xfrm>
            <a:off x="1941945" y="627407"/>
            <a:ext cx="6686549" cy="2880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5" name="Google Shape;455;p49"/>
          <p:cNvSpPr txBox="1">
            <a:spLocks noGrp="1"/>
          </p:cNvSpPr>
          <p:nvPr>
            <p:ph type="body" idx="1"/>
          </p:nvPr>
        </p:nvSpPr>
        <p:spPr>
          <a:xfrm>
            <a:off x="1941909" y="4343400"/>
            <a:ext cx="668655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800"/>
              <a:buFont typeface="Century Gothic"/>
              <a:buNone/>
              <a:defRPr sz="18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200"/>
              <a:buFont typeface="Century Gothic"/>
              <a:buNone/>
              <a:defRPr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000"/>
              <a:buFont typeface="Century Gothic"/>
              <a:buNone/>
              <a:defRPr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900"/>
              <a:buFont typeface="Century Gothic"/>
              <a:buNone/>
              <a:defRPr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900"/>
              <a:buFont typeface="Century Gothic"/>
              <a:buNone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456" name="Google Shape;456;p49"/>
          <p:cNvSpPr txBox="1">
            <a:spLocks noGrp="1"/>
          </p:cNvSpPr>
          <p:nvPr>
            <p:ph type="body" idx="2"/>
          </p:nvPr>
        </p:nvSpPr>
        <p:spPr>
          <a:xfrm>
            <a:off x="1941910" y="5181600"/>
            <a:ext cx="668655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457" name="Google Shape;457;p49"/>
          <p:cNvSpPr txBox="1">
            <a:spLocks noGrp="1"/>
          </p:cNvSpPr>
          <p:nvPr>
            <p:ph type="dt" idx="10"/>
          </p:nvPr>
        </p:nvSpPr>
        <p:spPr>
          <a:xfrm>
            <a:off x="7771294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8" name="Google Shape;458;p49"/>
          <p:cNvSpPr txBox="1">
            <a:spLocks noGrp="1"/>
          </p:cNvSpPr>
          <p:nvPr>
            <p:ph type="ftr" idx="11"/>
          </p:nvPr>
        </p:nvSpPr>
        <p:spPr>
          <a:xfrm>
            <a:off x="1941910" y="6135857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p49"/>
          <p:cNvSpPr txBox="1">
            <a:spLocks noGrp="1"/>
          </p:cNvSpPr>
          <p:nvPr>
            <p:ph type="sldNum" idx="12"/>
          </p:nvPr>
        </p:nvSpPr>
        <p:spPr>
          <a:xfrm>
            <a:off x="398859" y="4983332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119681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標題及直排文字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50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50"/>
          <p:cNvSpPr txBox="1">
            <a:spLocks noGrp="1"/>
          </p:cNvSpPr>
          <p:nvPr>
            <p:ph type="title"/>
          </p:nvPr>
        </p:nvSpPr>
        <p:spPr>
          <a:xfrm>
            <a:off x="1944329" y="623888"/>
            <a:ext cx="6684169" cy="1281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50"/>
          <p:cNvSpPr txBox="1">
            <a:spLocks noGrp="1"/>
          </p:cNvSpPr>
          <p:nvPr>
            <p:ph type="body" idx="1"/>
          </p:nvPr>
        </p:nvSpPr>
        <p:spPr>
          <a:xfrm rot="5400000">
            <a:off x="3342085" y="733425"/>
            <a:ext cx="3886200" cy="668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464" name="Google Shape;464;p50"/>
          <p:cNvSpPr txBox="1">
            <a:spLocks noGrp="1"/>
          </p:cNvSpPr>
          <p:nvPr>
            <p:ph type="dt" idx="10"/>
          </p:nvPr>
        </p:nvSpPr>
        <p:spPr>
          <a:xfrm>
            <a:off x="7771294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50"/>
          <p:cNvSpPr txBox="1">
            <a:spLocks noGrp="1"/>
          </p:cNvSpPr>
          <p:nvPr>
            <p:ph type="ftr" idx="11"/>
          </p:nvPr>
        </p:nvSpPr>
        <p:spPr>
          <a:xfrm>
            <a:off x="1941910" y="6135857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50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984563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直排標題及文字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51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51"/>
          <p:cNvSpPr txBox="1">
            <a:spLocks noGrp="1"/>
          </p:cNvSpPr>
          <p:nvPr>
            <p:ph type="title"/>
          </p:nvPr>
        </p:nvSpPr>
        <p:spPr>
          <a:xfrm rot="5400000">
            <a:off x="5157136" y="2441634"/>
            <a:ext cx="5283817" cy="1655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0" name="Google Shape;470;p51"/>
          <p:cNvSpPr txBox="1">
            <a:spLocks noGrp="1"/>
          </p:cNvSpPr>
          <p:nvPr>
            <p:ph type="body" idx="1"/>
          </p:nvPr>
        </p:nvSpPr>
        <p:spPr>
          <a:xfrm rot="5400000">
            <a:off x="1728960" y="840441"/>
            <a:ext cx="5283817" cy="485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471" name="Google Shape;471;p51"/>
          <p:cNvSpPr txBox="1">
            <a:spLocks noGrp="1"/>
          </p:cNvSpPr>
          <p:nvPr>
            <p:ph type="dt" idx="10"/>
          </p:nvPr>
        </p:nvSpPr>
        <p:spPr>
          <a:xfrm>
            <a:off x="7771294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2" name="Google Shape;472;p51"/>
          <p:cNvSpPr txBox="1">
            <a:spLocks noGrp="1"/>
          </p:cNvSpPr>
          <p:nvPr>
            <p:ph type="ftr" idx="11"/>
          </p:nvPr>
        </p:nvSpPr>
        <p:spPr>
          <a:xfrm>
            <a:off x="1941910" y="6135857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51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671197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章節標題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6"/>
          <p:cNvSpPr/>
          <p:nvPr/>
        </p:nvSpPr>
        <p:spPr>
          <a:xfrm rot="10800000" flipH="1">
            <a:off x="-3572" y="31781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36"/>
          <p:cNvSpPr txBox="1">
            <a:spLocks noGrp="1"/>
          </p:cNvSpPr>
          <p:nvPr>
            <p:ph type="title"/>
          </p:nvPr>
        </p:nvSpPr>
        <p:spPr>
          <a:xfrm>
            <a:off x="1941929" y="2058750"/>
            <a:ext cx="6686549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36"/>
          <p:cNvSpPr txBox="1">
            <a:spLocks noGrp="1"/>
          </p:cNvSpPr>
          <p:nvPr>
            <p:ph type="body" idx="1"/>
          </p:nvPr>
        </p:nvSpPr>
        <p:spPr>
          <a:xfrm>
            <a:off x="1941929" y="3530129"/>
            <a:ext cx="668654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6" name="Google Shape;356;p36"/>
          <p:cNvSpPr txBox="1">
            <a:spLocks noGrp="1"/>
          </p:cNvSpPr>
          <p:nvPr>
            <p:ph type="dt" idx="10"/>
          </p:nvPr>
        </p:nvSpPr>
        <p:spPr>
          <a:xfrm>
            <a:off x="7771228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36"/>
          <p:cNvSpPr txBox="1">
            <a:spLocks noGrp="1"/>
          </p:cNvSpPr>
          <p:nvPr>
            <p:ph type="ftr" idx="11"/>
          </p:nvPr>
        </p:nvSpPr>
        <p:spPr>
          <a:xfrm>
            <a:off x="1941910" y="6135725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36"/>
          <p:cNvSpPr txBox="1">
            <a:spLocks noGrp="1"/>
          </p:cNvSpPr>
          <p:nvPr>
            <p:ph type="sldNum" idx="12"/>
          </p:nvPr>
        </p:nvSpPr>
        <p:spPr>
          <a:xfrm>
            <a:off x="398859" y="3244887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891720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標題及物件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7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37"/>
          <p:cNvSpPr txBox="1">
            <a:spLocks noGrp="1"/>
          </p:cNvSpPr>
          <p:nvPr>
            <p:ph type="title"/>
          </p:nvPr>
        </p:nvSpPr>
        <p:spPr>
          <a:xfrm>
            <a:off x="1944708" y="624110"/>
            <a:ext cx="6683765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37"/>
          <p:cNvSpPr txBox="1">
            <a:spLocks noGrp="1"/>
          </p:cNvSpPr>
          <p:nvPr>
            <p:ph type="body" idx="1"/>
          </p:nvPr>
        </p:nvSpPr>
        <p:spPr>
          <a:xfrm>
            <a:off x="1941909" y="2133600"/>
            <a:ext cx="668655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363" name="Google Shape;363;p37"/>
          <p:cNvSpPr txBox="1">
            <a:spLocks noGrp="1"/>
          </p:cNvSpPr>
          <p:nvPr>
            <p:ph type="dt" idx="10"/>
          </p:nvPr>
        </p:nvSpPr>
        <p:spPr>
          <a:xfrm>
            <a:off x="7771228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37"/>
          <p:cNvSpPr txBox="1">
            <a:spLocks noGrp="1"/>
          </p:cNvSpPr>
          <p:nvPr>
            <p:ph type="ftr" idx="11"/>
          </p:nvPr>
        </p:nvSpPr>
        <p:spPr>
          <a:xfrm>
            <a:off x="1941910" y="6135725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37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539413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8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38"/>
          <p:cNvSpPr txBox="1">
            <a:spLocks noGrp="1"/>
          </p:cNvSpPr>
          <p:nvPr>
            <p:ph type="dt" idx="10"/>
          </p:nvPr>
        </p:nvSpPr>
        <p:spPr>
          <a:xfrm>
            <a:off x="7771228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38"/>
          <p:cNvSpPr txBox="1">
            <a:spLocks noGrp="1"/>
          </p:cNvSpPr>
          <p:nvPr>
            <p:ph type="ftr" idx="11"/>
          </p:nvPr>
        </p:nvSpPr>
        <p:spPr>
          <a:xfrm>
            <a:off x="1941910" y="6135725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38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79861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比對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4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4"/>
          <p:cNvSpPr txBox="1">
            <a:spLocks noGrp="1"/>
          </p:cNvSpPr>
          <p:nvPr>
            <p:ph type="title"/>
          </p:nvPr>
        </p:nvSpPr>
        <p:spPr>
          <a:xfrm>
            <a:off x="1944329" y="623888"/>
            <a:ext cx="6684169" cy="1281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24"/>
          <p:cNvSpPr txBox="1">
            <a:spLocks noGrp="1"/>
          </p:cNvSpPr>
          <p:nvPr>
            <p:ph type="body" idx="1"/>
          </p:nvPr>
        </p:nvSpPr>
        <p:spPr>
          <a:xfrm>
            <a:off x="2204531" y="1972703"/>
            <a:ext cx="299454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35" name="Google Shape;235;p24"/>
          <p:cNvSpPr txBox="1">
            <a:spLocks noGrp="1"/>
          </p:cNvSpPr>
          <p:nvPr>
            <p:ph type="body" idx="2"/>
          </p:nvPr>
        </p:nvSpPr>
        <p:spPr>
          <a:xfrm>
            <a:off x="1941909" y="2548966"/>
            <a:ext cx="3257170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236" name="Google Shape;236;p24"/>
          <p:cNvSpPr txBox="1">
            <a:spLocks noGrp="1"/>
          </p:cNvSpPr>
          <p:nvPr>
            <p:ph type="body" idx="3"/>
          </p:nvPr>
        </p:nvSpPr>
        <p:spPr>
          <a:xfrm>
            <a:off x="5630203" y="1969475"/>
            <a:ext cx="299925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37" name="Google Shape;237;p24"/>
          <p:cNvSpPr txBox="1">
            <a:spLocks noGrp="1"/>
          </p:cNvSpPr>
          <p:nvPr>
            <p:ph type="body" idx="4"/>
          </p:nvPr>
        </p:nvSpPr>
        <p:spPr>
          <a:xfrm>
            <a:off x="5375218" y="2545738"/>
            <a:ext cx="3254006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238" name="Google Shape;238;p24"/>
          <p:cNvSpPr txBox="1">
            <a:spLocks noGrp="1"/>
          </p:cNvSpPr>
          <p:nvPr>
            <p:ph type="dt" idx="10"/>
          </p:nvPr>
        </p:nvSpPr>
        <p:spPr>
          <a:xfrm>
            <a:off x="7771441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24"/>
          <p:cNvSpPr txBox="1">
            <a:spLocks noGrp="1"/>
          </p:cNvSpPr>
          <p:nvPr>
            <p:ph type="ftr" idx="11"/>
          </p:nvPr>
        </p:nvSpPr>
        <p:spPr>
          <a:xfrm>
            <a:off x="1941910" y="6136151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24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615240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標題投影片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9"/>
          <p:cNvSpPr/>
          <p:nvPr/>
        </p:nvSpPr>
        <p:spPr>
          <a:xfrm>
            <a:off x="3" y="4324387"/>
            <a:ext cx="1308497" cy="777875"/>
          </a:xfrm>
          <a:custGeom>
            <a:avLst/>
            <a:gdLst/>
            <a:ahLst/>
            <a:cxnLst/>
            <a:rect l="l" t="t" r="r" b="b"/>
            <a:pathLst>
              <a:path w="372" h="166" extrusionOk="0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39"/>
          <p:cNvSpPr txBox="1">
            <a:spLocks noGrp="1"/>
          </p:cNvSpPr>
          <p:nvPr>
            <p:ph type="ctrTitle"/>
          </p:nvPr>
        </p:nvSpPr>
        <p:spPr>
          <a:xfrm>
            <a:off x="1941929" y="2514601"/>
            <a:ext cx="6686549" cy="2262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5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39"/>
          <p:cNvSpPr txBox="1">
            <a:spLocks noGrp="1"/>
          </p:cNvSpPr>
          <p:nvPr>
            <p:ph type="subTitle" idx="1"/>
          </p:nvPr>
        </p:nvSpPr>
        <p:spPr>
          <a:xfrm>
            <a:off x="1941929" y="4777418"/>
            <a:ext cx="6686549" cy="112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75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75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75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75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75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75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75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75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75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5" name="Google Shape;375;p39"/>
          <p:cNvSpPr txBox="1">
            <a:spLocks noGrp="1"/>
          </p:cNvSpPr>
          <p:nvPr>
            <p:ph type="dt" idx="10"/>
          </p:nvPr>
        </p:nvSpPr>
        <p:spPr>
          <a:xfrm>
            <a:off x="7771228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39"/>
          <p:cNvSpPr txBox="1">
            <a:spLocks noGrp="1"/>
          </p:cNvSpPr>
          <p:nvPr>
            <p:ph type="ftr" idx="11"/>
          </p:nvPr>
        </p:nvSpPr>
        <p:spPr>
          <a:xfrm>
            <a:off x="1941910" y="6135725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39"/>
          <p:cNvSpPr txBox="1">
            <a:spLocks noGrp="1"/>
          </p:cNvSpPr>
          <p:nvPr>
            <p:ph type="sldNum" idx="12"/>
          </p:nvPr>
        </p:nvSpPr>
        <p:spPr>
          <a:xfrm>
            <a:off x="398859" y="4529175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884683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只有標題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0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40"/>
          <p:cNvSpPr txBox="1">
            <a:spLocks noGrp="1"/>
          </p:cNvSpPr>
          <p:nvPr>
            <p:ph type="title"/>
          </p:nvPr>
        </p:nvSpPr>
        <p:spPr>
          <a:xfrm>
            <a:off x="1944309" y="623888"/>
            <a:ext cx="6684169" cy="1281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40"/>
          <p:cNvSpPr txBox="1">
            <a:spLocks noGrp="1"/>
          </p:cNvSpPr>
          <p:nvPr>
            <p:ph type="dt" idx="10"/>
          </p:nvPr>
        </p:nvSpPr>
        <p:spPr>
          <a:xfrm>
            <a:off x="7771228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40"/>
          <p:cNvSpPr txBox="1">
            <a:spLocks noGrp="1"/>
          </p:cNvSpPr>
          <p:nvPr>
            <p:ph type="ftr" idx="11"/>
          </p:nvPr>
        </p:nvSpPr>
        <p:spPr>
          <a:xfrm>
            <a:off x="1941910" y="6135725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40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794799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兩項物件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1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41"/>
          <p:cNvSpPr txBox="1">
            <a:spLocks noGrp="1"/>
          </p:cNvSpPr>
          <p:nvPr>
            <p:ph type="title"/>
          </p:nvPr>
        </p:nvSpPr>
        <p:spPr>
          <a:xfrm>
            <a:off x="1944309" y="623888"/>
            <a:ext cx="6684169" cy="1281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41"/>
          <p:cNvSpPr txBox="1">
            <a:spLocks noGrp="1"/>
          </p:cNvSpPr>
          <p:nvPr>
            <p:ph type="body" idx="1"/>
          </p:nvPr>
        </p:nvSpPr>
        <p:spPr>
          <a:xfrm>
            <a:off x="1941909" y="2133600"/>
            <a:ext cx="3235398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388" name="Google Shape;388;p41"/>
          <p:cNvSpPr txBox="1">
            <a:spLocks noGrp="1"/>
          </p:cNvSpPr>
          <p:nvPr>
            <p:ph type="body" idx="2"/>
          </p:nvPr>
        </p:nvSpPr>
        <p:spPr>
          <a:xfrm>
            <a:off x="5393060" y="2126222"/>
            <a:ext cx="3235398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389" name="Google Shape;389;p41"/>
          <p:cNvSpPr txBox="1">
            <a:spLocks noGrp="1"/>
          </p:cNvSpPr>
          <p:nvPr>
            <p:ph type="dt" idx="10"/>
          </p:nvPr>
        </p:nvSpPr>
        <p:spPr>
          <a:xfrm>
            <a:off x="7771228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41"/>
          <p:cNvSpPr txBox="1">
            <a:spLocks noGrp="1"/>
          </p:cNvSpPr>
          <p:nvPr>
            <p:ph type="ftr" idx="11"/>
          </p:nvPr>
        </p:nvSpPr>
        <p:spPr>
          <a:xfrm>
            <a:off x="1941910" y="6135725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41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208049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比對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2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42"/>
          <p:cNvSpPr txBox="1">
            <a:spLocks noGrp="1"/>
          </p:cNvSpPr>
          <p:nvPr>
            <p:ph type="title"/>
          </p:nvPr>
        </p:nvSpPr>
        <p:spPr>
          <a:xfrm>
            <a:off x="1944309" y="623888"/>
            <a:ext cx="6684169" cy="1281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42"/>
          <p:cNvSpPr txBox="1">
            <a:spLocks noGrp="1"/>
          </p:cNvSpPr>
          <p:nvPr>
            <p:ph type="body" idx="1"/>
          </p:nvPr>
        </p:nvSpPr>
        <p:spPr>
          <a:xfrm>
            <a:off x="2204531" y="1972703"/>
            <a:ext cx="299454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800"/>
              <a:buNone/>
              <a:defRPr sz="1800" b="0"/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6" name="Google Shape;396;p42"/>
          <p:cNvSpPr txBox="1">
            <a:spLocks noGrp="1"/>
          </p:cNvSpPr>
          <p:nvPr>
            <p:ph type="body" idx="2"/>
          </p:nvPr>
        </p:nvSpPr>
        <p:spPr>
          <a:xfrm>
            <a:off x="1941909" y="2548966"/>
            <a:ext cx="3257170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397" name="Google Shape;397;p42"/>
          <p:cNvSpPr txBox="1">
            <a:spLocks noGrp="1"/>
          </p:cNvSpPr>
          <p:nvPr>
            <p:ph type="body" idx="3"/>
          </p:nvPr>
        </p:nvSpPr>
        <p:spPr>
          <a:xfrm>
            <a:off x="5629991" y="1969475"/>
            <a:ext cx="299925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800"/>
              <a:buNone/>
              <a:defRPr sz="1800" b="0"/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8" name="Google Shape;398;p42"/>
          <p:cNvSpPr txBox="1">
            <a:spLocks noGrp="1"/>
          </p:cNvSpPr>
          <p:nvPr>
            <p:ph type="body" idx="4"/>
          </p:nvPr>
        </p:nvSpPr>
        <p:spPr>
          <a:xfrm>
            <a:off x="5375218" y="2545738"/>
            <a:ext cx="3254006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399" name="Google Shape;399;p42"/>
          <p:cNvSpPr txBox="1">
            <a:spLocks noGrp="1"/>
          </p:cNvSpPr>
          <p:nvPr>
            <p:ph type="dt" idx="10"/>
          </p:nvPr>
        </p:nvSpPr>
        <p:spPr>
          <a:xfrm>
            <a:off x="7771228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42"/>
          <p:cNvSpPr txBox="1">
            <a:spLocks noGrp="1"/>
          </p:cNvSpPr>
          <p:nvPr>
            <p:ph type="ftr" idx="11"/>
          </p:nvPr>
        </p:nvSpPr>
        <p:spPr>
          <a:xfrm>
            <a:off x="1941910" y="6135725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42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7146087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含標題的內容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3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43"/>
          <p:cNvSpPr txBox="1">
            <a:spLocks noGrp="1"/>
          </p:cNvSpPr>
          <p:nvPr>
            <p:ph type="title"/>
          </p:nvPr>
        </p:nvSpPr>
        <p:spPr>
          <a:xfrm>
            <a:off x="1941929" y="446088"/>
            <a:ext cx="2628899" cy="97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43"/>
          <p:cNvSpPr txBox="1">
            <a:spLocks noGrp="1"/>
          </p:cNvSpPr>
          <p:nvPr>
            <p:ph type="body" idx="1"/>
          </p:nvPr>
        </p:nvSpPr>
        <p:spPr>
          <a:xfrm>
            <a:off x="4742259" y="446127"/>
            <a:ext cx="3886200" cy="541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406" name="Google Shape;406;p43"/>
          <p:cNvSpPr txBox="1">
            <a:spLocks noGrp="1"/>
          </p:cNvSpPr>
          <p:nvPr>
            <p:ph type="body" idx="2"/>
          </p:nvPr>
        </p:nvSpPr>
        <p:spPr>
          <a:xfrm>
            <a:off x="1941929" y="1598613"/>
            <a:ext cx="2628899" cy="426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/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750"/>
              <a:buNone/>
              <a:defRPr sz="75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407" name="Google Shape;407;p43"/>
          <p:cNvSpPr txBox="1">
            <a:spLocks noGrp="1"/>
          </p:cNvSpPr>
          <p:nvPr>
            <p:ph type="dt" idx="10"/>
          </p:nvPr>
        </p:nvSpPr>
        <p:spPr>
          <a:xfrm>
            <a:off x="7771228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43"/>
          <p:cNvSpPr txBox="1">
            <a:spLocks noGrp="1"/>
          </p:cNvSpPr>
          <p:nvPr>
            <p:ph type="ftr" idx="11"/>
          </p:nvPr>
        </p:nvSpPr>
        <p:spPr>
          <a:xfrm>
            <a:off x="1941910" y="6135725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43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14505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含標題的圖片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4"/>
          <p:cNvSpPr/>
          <p:nvPr/>
        </p:nvSpPr>
        <p:spPr>
          <a:xfrm rot="10800000" flipH="1">
            <a:off x="-3572" y="491172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44"/>
          <p:cNvSpPr txBox="1"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44"/>
          <p:cNvSpPr>
            <a:spLocks noGrp="1"/>
          </p:cNvSpPr>
          <p:nvPr>
            <p:ph type="pic" idx="2"/>
          </p:nvPr>
        </p:nvSpPr>
        <p:spPr>
          <a:xfrm>
            <a:off x="1941909" y="634965"/>
            <a:ext cx="6686550" cy="3854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14" name="Google Shape;414;p44"/>
          <p:cNvSpPr txBox="1">
            <a:spLocks noGrp="1"/>
          </p:cNvSpPr>
          <p:nvPr>
            <p:ph type="body" idx="1"/>
          </p:nvPr>
        </p:nvSpPr>
        <p:spPr>
          <a:xfrm>
            <a:off x="1941910" y="5367338"/>
            <a:ext cx="668655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900"/>
              <a:buNone/>
              <a:defRPr sz="900"/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750"/>
              <a:buNone/>
              <a:defRPr sz="75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415" name="Google Shape;415;p44"/>
          <p:cNvSpPr txBox="1">
            <a:spLocks noGrp="1"/>
          </p:cNvSpPr>
          <p:nvPr>
            <p:ph type="dt" idx="10"/>
          </p:nvPr>
        </p:nvSpPr>
        <p:spPr>
          <a:xfrm>
            <a:off x="7771228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44"/>
          <p:cNvSpPr txBox="1">
            <a:spLocks noGrp="1"/>
          </p:cNvSpPr>
          <p:nvPr>
            <p:ph type="ftr" idx="11"/>
          </p:nvPr>
        </p:nvSpPr>
        <p:spPr>
          <a:xfrm>
            <a:off x="1941910" y="6135725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44"/>
          <p:cNvSpPr txBox="1">
            <a:spLocks noGrp="1"/>
          </p:cNvSpPr>
          <p:nvPr>
            <p:ph type="sldNum" idx="12"/>
          </p:nvPr>
        </p:nvSpPr>
        <p:spPr>
          <a:xfrm>
            <a:off x="398859" y="4983200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052499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與說明文字">
  <p:cSld name="標題與說明文字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5"/>
          <p:cNvSpPr/>
          <p:nvPr/>
        </p:nvSpPr>
        <p:spPr>
          <a:xfrm rot="10800000" flipH="1">
            <a:off x="-3572" y="31781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45"/>
          <p:cNvSpPr txBox="1">
            <a:spLocks noGrp="1"/>
          </p:cNvSpPr>
          <p:nvPr>
            <p:ph type="title"/>
          </p:nvPr>
        </p:nvSpPr>
        <p:spPr>
          <a:xfrm>
            <a:off x="1941929" y="609600"/>
            <a:ext cx="6686549" cy="311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45"/>
          <p:cNvSpPr txBox="1">
            <a:spLocks noGrp="1"/>
          </p:cNvSpPr>
          <p:nvPr>
            <p:ph type="body" idx="1"/>
          </p:nvPr>
        </p:nvSpPr>
        <p:spPr>
          <a:xfrm>
            <a:off x="1941929" y="4354046"/>
            <a:ext cx="668654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2" name="Google Shape;422;p45"/>
          <p:cNvSpPr txBox="1">
            <a:spLocks noGrp="1"/>
          </p:cNvSpPr>
          <p:nvPr>
            <p:ph type="dt" idx="10"/>
          </p:nvPr>
        </p:nvSpPr>
        <p:spPr>
          <a:xfrm>
            <a:off x="7771228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45"/>
          <p:cNvSpPr txBox="1">
            <a:spLocks noGrp="1"/>
          </p:cNvSpPr>
          <p:nvPr>
            <p:ph type="ftr" idx="11"/>
          </p:nvPr>
        </p:nvSpPr>
        <p:spPr>
          <a:xfrm>
            <a:off x="1941910" y="6135725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45"/>
          <p:cNvSpPr txBox="1">
            <a:spLocks noGrp="1"/>
          </p:cNvSpPr>
          <p:nvPr>
            <p:ph type="sldNum" idx="12"/>
          </p:nvPr>
        </p:nvSpPr>
        <p:spPr>
          <a:xfrm>
            <a:off x="398859" y="3244887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497821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引述 (含標題)">
  <p:cSld name="引述 (含標題)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6"/>
          <p:cNvSpPr/>
          <p:nvPr/>
        </p:nvSpPr>
        <p:spPr>
          <a:xfrm rot="10800000" flipH="1">
            <a:off x="-3572" y="31781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46"/>
          <p:cNvSpPr txBox="1"/>
          <p:nvPr/>
        </p:nvSpPr>
        <p:spPr>
          <a:xfrm>
            <a:off x="1850231" y="647700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6000" kern="0">
                <a:solidFill>
                  <a:srgbClr val="E78712"/>
                </a:solidFill>
                <a:ea typeface="Arial"/>
                <a:cs typeface="Arial"/>
                <a:sym typeface="Arial"/>
              </a:rPr>
              <a:t>“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8" name="Google Shape;428;p46"/>
          <p:cNvSpPr txBox="1"/>
          <p:nvPr/>
        </p:nvSpPr>
        <p:spPr>
          <a:xfrm>
            <a:off x="8335566" y="290512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6000" kern="0">
                <a:solidFill>
                  <a:srgbClr val="E78712"/>
                </a:solidFill>
                <a:ea typeface="Arial"/>
                <a:cs typeface="Arial"/>
                <a:sym typeface="Arial"/>
              </a:rPr>
              <a:t>”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9" name="Google Shape;429;p46"/>
          <p:cNvSpPr txBox="1">
            <a:spLocks noGrp="1"/>
          </p:cNvSpPr>
          <p:nvPr>
            <p:ph type="title"/>
          </p:nvPr>
        </p:nvSpPr>
        <p:spPr>
          <a:xfrm>
            <a:off x="2137481" y="609600"/>
            <a:ext cx="6295445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46"/>
          <p:cNvSpPr txBox="1">
            <a:spLocks noGrp="1"/>
          </p:cNvSpPr>
          <p:nvPr>
            <p:ph type="body" idx="1"/>
          </p:nvPr>
        </p:nvSpPr>
        <p:spPr>
          <a:xfrm>
            <a:off x="2456260" y="3505200"/>
            <a:ext cx="5652416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200"/>
              <a:buFont typeface="Century Gothic"/>
              <a:buNone/>
              <a:defRPr sz="12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200"/>
              <a:buFont typeface="Century Gothic"/>
              <a:buNone/>
              <a:defRPr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000"/>
              <a:buFont typeface="Century Gothic"/>
              <a:buNone/>
              <a:defRPr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900"/>
              <a:buFont typeface="Century Gothic"/>
              <a:buNone/>
              <a:defRPr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900"/>
              <a:buFont typeface="Century Gothic"/>
              <a:buNone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431" name="Google Shape;431;p46"/>
          <p:cNvSpPr txBox="1">
            <a:spLocks noGrp="1"/>
          </p:cNvSpPr>
          <p:nvPr>
            <p:ph type="body" idx="2"/>
          </p:nvPr>
        </p:nvSpPr>
        <p:spPr>
          <a:xfrm>
            <a:off x="1941929" y="4354046"/>
            <a:ext cx="668654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2" name="Google Shape;432;p46"/>
          <p:cNvSpPr txBox="1">
            <a:spLocks noGrp="1"/>
          </p:cNvSpPr>
          <p:nvPr>
            <p:ph type="dt" idx="10"/>
          </p:nvPr>
        </p:nvSpPr>
        <p:spPr>
          <a:xfrm>
            <a:off x="7771228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46"/>
          <p:cNvSpPr txBox="1">
            <a:spLocks noGrp="1"/>
          </p:cNvSpPr>
          <p:nvPr>
            <p:ph type="ftr" idx="11"/>
          </p:nvPr>
        </p:nvSpPr>
        <p:spPr>
          <a:xfrm>
            <a:off x="1941910" y="6135725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46"/>
          <p:cNvSpPr txBox="1">
            <a:spLocks noGrp="1"/>
          </p:cNvSpPr>
          <p:nvPr>
            <p:ph type="sldNum" idx="12"/>
          </p:nvPr>
        </p:nvSpPr>
        <p:spPr>
          <a:xfrm>
            <a:off x="398859" y="3244887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6692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名片">
  <p:cSld name="名片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7"/>
          <p:cNvSpPr/>
          <p:nvPr/>
        </p:nvSpPr>
        <p:spPr>
          <a:xfrm rot="10800000" flipH="1">
            <a:off x="-3572" y="491172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47"/>
          <p:cNvSpPr txBox="1">
            <a:spLocks noGrp="1"/>
          </p:cNvSpPr>
          <p:nvPr>
            <p:ph type="title"/>
          </p:nvPr>
        </p:nvSpPr>
        <p:spPr>
          <a:xfrm>
            <a:off x="1941910" y="2438403"/>
            <a:ext cx="6686550" cy="272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47"/>
          <p:cNvSpPr txBox="1">
            <a:spLocks noGrp="1"/>
          </p:cNvSpPr>
          <p:nvPr>
            <p:ph type="body" idx="1"/>
          </p:nvPr>
        </p:nvSpPr>
        <p:spPr>
          <a:xfrm>
            <a:off x="1941910" y="5181600"/>
            <a:ext cx="668655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439" name="Google Shape;439;p47"/>
          <p:cNvSpPr txBox="1">
            <a:spLocks noGrp="1"/>
          </p:cNvSpPr>
          <p:nvPr>
            <p:ph type="dt" idx="10"/>
          </p:nvPr>
        </p:nvSpPr>
        <p:spPr>
          <a:xfrm>
            <a:off x="7771228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47"/>
          <p:cNvSpPr txBox="1">
            <a:spLocks noGrp="1"/>
          </p:cNvSpPr>
          <p:nvPr>
            <p:ph type="ftr" idx="11"/>
          </p:nvPr>
        </p:nvSpPr>
        <p:spPr>
          <a:xfrm>
            <a:off x="1941910" y="6135725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47"/>
          <p:cNvSpPr txBox="1">
            <a:spLocks noGrp="1"/>
          </p:cNvSpPr>
          <p:nvPr>
            <p:ph type="sldNum" idx="12"/>
          </p:nvPr>
        </p:nvSpPr>
        <p:spPr>
          <a:xfrm>
            <a:off x="398859" y="4983200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551582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引述名片">
  <p:cSld name="引述名片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8"/>
          <p:cNvSpPr/>
          <p:nvPr/>
        </p:nvSpPr>
        <p:spPr>
          <a:xfrm rot="10800000" flipH="1">
            <a:off x="-3572" y="491172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48"/>
          <p:cNvSpPr txBox="1"/>
          <p:nvPr/>
        </p:nvSpPr>
        <p:spPr>
          <a:xfrm>
            <a:off x="1850231" y="647700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6000" kern="0">
                <a:solidFill>
                  <a:srgbClr val="E78712"/>
                </a:solidFill>
                <a:ea typeface="Arial"/>
                <a:cs typeface="Arial"/>
                <a:sym typeface="Arial"/>
              </a:rPr>
              <a:t>“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5" name="Google Shape;445;p48"/>
          <p:cNvSpPr txBox="1"/>
          <p:nvPr/>
        </p:nvSpPr>
        <p:spPr>
          <a:xfrm>
            <a:off x="8335566" y="290512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6000" kern="0">
                <a:solidFill>
                  <a:srgbClr val="E78712"/>
                </a:solidFill>
                <a:ea typeface="Arial"/>
                <a:cs typeface="Arial"/>
                <a:sym typeface="Arial"/>
              </a:rPr>
              <a:t>”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6" name="Google Shape;446;p48"/>
          <p:cNvSpPr txBox="1">
            <a:spLocks noGrp="1"/>
          </p:cNvSpPr>
          <p:nvPr>
            <p:ph type="title"/>
          </p:nvPr>
        </p:nvSpPr>
        <p:spPr>
          <a:xfrm>
            <a:off x="2137481" y="609600"/>
            <a:ext cx="6295445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48"/>
          <p:cNvSpPr txBox="1">
            <a:spLocks noGrp="1"/>
          </p:cNvSpPr>
          <p:nvPr>
            <p:ph type="body" idx="1"/>
          </p:nvPr>
        </p:nvSpPr>
        <p:spPr>
          <a:xfrm>
            <a:off x="1941909" y="4343400"/>
            <a:ext cx="668655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800"/>
              <a:buFont typeface="Century Gothic"/>
              <a:buNone/>
              <a:defRPr sz="18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200"/>
              <a:buFont typeface="Century Gothic"/>
              <a:buNone/>
              <a:defRPr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000"/>
              <a:buFont typeface="Century Gothic"/>
              <a:buNone/>
              <a:defRPr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900"/>
              <a:buFont typeface="Century Gothic"/>
              <a:buNone/>
              <a:defRPr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900"/>
              <a:buFont typeface="Century Gothic"/>
              <a:buNone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448" name="Google Shape;448;p48"/>
          <p:cNvSpPr txBox="1">
            <a:spLocks noGrp="1"/>
          </p:cNvSpPr>
          <p:nvPr>
            <p:ph type="body" idx="2"/>
          </p:nvPr>
        </p:nvSpPr>
        <p:spPr>
          <a:xfrm>
            <a:off x="1941910" y="5181600"/>
            <a:ext cx="668655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449" name="Google Shape;449;p48"/>
          <p:cNvSpPr txBox="1">
            <a:spLocks noGrp="1"/>
          </p:cNvSpPr>
          <p:nvPr>
            <p:ph type="dt" idx="10"/>
          </p:nvPr>
        </p:nvSpPr>
        <p:spPr>
          <a:xfrm>
            <a:off x="7771228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48"/>
          <p:cNvSpPr txBox="1">
            <a:spLocks noGrp="1"/>
          </p:cNvSpPr>
          <p:nvPr>
            <p:ph type="ftr" idx="11"/>
          </p:nvPr>
        </p:nvSpPr>
        <p:spPr>
          <a:xfrm>
            <a:off x="1941910" y="6135725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48"/>
          <p:cNvSpPr txBox="1">
            <a:spLocks noGrp="1"/>
          </p:cNvSpPr>
          <p:nvPr>
            <p:ph type="sldNum" idx="12"/>
          </p:nvPr>
        </p:nvSpPr>
        <p:spPr>
          <a:xfrm>
            <a:off x="398859" y="4983200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0140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只有標題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5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5"/>
          <p:cNvSpPr txBox="1">
            <a:spLocks noGrp="1"/>
          </p:cNvSpPr>
          <p:nvPr>
            <p:ph type="title"/>
          </p:nvPr>
        </p:nvSpPr>
        <p:spPr>
          <a:xfrm>
            <a:off x="1944329" y="623888"/>
            <a:ext cx="6684169" cy="1281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5"/>
          <p:cNvSpPr txBox="1">
            <a:spLocks noGrp="1"/>
          </p:cNvSpPr>
          <p:nvPr>
            <p:ph type="dt" idx="10"/>
          </p:nvPr>
        </p:nvSpPr>
        <p:spPr>
          <a:xfrm>
            <a:off x="7771441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5"/>
          <p:cNvSpPr txBox="1">
            <a:spLocks noGrp="1"/>
          </p:cNvSpPr>
          <p:nvPr>
            <p:ph type="ftr" idx="11"/>
          </p:nvPr>
        </p:nvSpPr>
        <p:spPr>
          <a:xfrm>
            <a:off x="1941910" y="6136151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25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389815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是非題">
  <p:cSld name="是非題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9"/>
          <p:cNvSpPr/>
          <p:nvPr/>
        </p:nvSpPr>
        <p:spPr>
          <a:xfrm rot="10800000" flipH="1">
            <a:off x="-3572" y="491172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49"/>
          <p:cNvSpPr txBox="1">
            <a:spLocks noGrp="1"/>
          </p:cNvSpPr>
          <p:nvPr>
            <p:ph type="title"/>
          </p:nvPr>
        </p:nvSpPr>
        <p:spPr>
          <a:xfrm>
            <a:off x="1941929" y="627407"/>
            <a:ext cx="6686549" cy="2880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5" name="Google Shape;455;p49"/>
          <p:cNvSpPr txBox="1">
            <a:spLocks noGrp="1"/>
          </p:cNvSpPr>
          <p:nvPr>
            <p:ph type="body" idx="1"/>
          </p:nvPr>
        </p:nvSpPr>
        <p:spPr>
          <a:xfrm>
            <a:off x="1941909" y="4343400"/>
            <a:ext cx="668655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800"/>
              <a:buFont typeface="Century Gothic"/>
              <a:buNone/>
              <a:defRPr sz="18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200"/>
              <a:buFont typeface="Century Gothic"/>
              <a:buNone/>
              <a:defRPr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000"/>
              <a:buFont typeface="Century Gothic"/>
              <a:buNone/>
              <a:defRPr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900"/>
              <a:buFont typeface="Century Gothic"/>
              <a:buNone/>
              <a:defRPr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900"/>
              <a:buFont typeface="Century Gothic"/>
              <a:buNone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456" name="Google Shape;456;p49"/>
          <p:cNvSpPr txBox="1">
            <a:spLocks noGrp="1"/>
          </p:cNvSpPr>
          <p:nvPr>
            <p:ph type="body" idx="2"/>
          </p:nvPr>
        </p:nvSpPr>
        <p:spPr>
          <a:xfrm>
            <a:off x="1941910" y="5181600"/>
            <a:ext cx="668655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457" name="Google Shape;457;p49"/>
          <p:cNvSpPr txBox="1">
            <a:spLocks noGrp="1"/>
          </p:cNvSpPr>
          <p:nvPr>
            <p:ph type="dt" idx="10"/>
          </p:nvPr>
        </p:nvSpPr>
        <p:spPr>
          <a:xfrm>
            <a:off x="7771228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8" name="Google Shape;458;p49"/>
          <p:cNvSpPr txBox="1">
            <a:spLocks noGrp="1"/>
          </p:cNvSpPr>
          <p:nvPr>
            <p:ph type="ftr" idx="11"/>
          </p:nvPr>
        </p:nvSpPr>
        <p:spPr>
          <a:xfrm>
            <a:off x="1941910" y="6135725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p49"/>
          <p:cNvSpPr txBox="1">
            <a:spLocks noGrp="1"/>
          </p:cNvSpPr>
          <p:nvPr>
            <p:ph type="sldNum" idx="12"/>
          </p:nvPr>
        </p:nvSpPr>
        <p:spPr>
          <a:xfrm>
            <a:off x="398859" y="4983200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810562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標題及直排文字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50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50"/>
          <p:cNvSpPr txBox="1">
            <a:spLocks noGrp="1"/>
          </p:cNvSpPr>
          <p:nvPr>
            <p:ph type="title"/>
          </p:nvPr>
        </p:nvSpPr>
        <p:spPr>
          <a:xfrm>
            <a:off x="1944309" y="623888"/>
            <a:ext cx="6684169" cy="1281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50"/>
          <p:cNvSpPr txBox="1">
            <a:spLocks noGrp="1"/>
          </p:cNvSpPr>
          <p:nvPr>
            <p:ph type="body" idx="1"/>
          </p:nvPr>
        </p:nvSpPr>
        <p:spPr>
          <a:xfrm rot="5400000">
            <a:off x="3342085" y="733425"/>
            <a:ext cx="3886200" cy="668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464" name="Google Shape;464;p50"/>
          <p:cNvSpPr txBox="1">
            <a:spLocks noGrp="1"/>
          </p:cNvSpPr>
          <p:nvPr>
            <p:ph type="dt" idx="10"/>
          </p:nvPr>
        </p:nvSpPr>
        <p:spPr>
          <a:xfrm>
            <a:off x="7771228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50"/>
          <p:cNvSpPr txBox="1">
            <a:spLocks noGrp="1"/>
          </p:cNvSpPr>
          <p:nvPr>
            <p:ph type="ftr" idx="11"/>
          </p:nvPr>
        </p:nvSpPr>
        <p:spPr>
          <a:xfrm>
            <a:off x="1941910" y="6135725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50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4681328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直排標題及文字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51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51"/>
          <p:cNvSpPr txBox="1">
            <a:spLocks noGrp="1"/>
          </p:cNvSpPr>
          <p:nvPr>
            <p:ph type="title"/>
          </p:nvPr>
        </p:nvSpPr>
        <p:spPr>
          <a:xfrm rot="5400000">
            <a:off x="5157070" y="2441502"/>
            <a:ext cx="5283817" cy="1655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0" name="Google Shape;470;p51"/>
          <p:cNvSpPr txBox="1">
            <a:spLocks noGrp="1"/>
          </p:cNvSpPr>
          <p:nvPr>
            <p:ph type="body" idx="1"/>
          </p:nvPr>
        </p:nvSpPr>
        <p:spPr>
          <a:xfrm rot="5400000">
            <a:off x="1728894" y="840441"/>
            <a:ext cx="5283817" cy="485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471" name="Google Shape;471;p51"/>
          <p:cNvSpPr txBox="1">
            <a:spLocks noGrp="1"/>
          </p:cNvSpPr>
          <p:nvPr>
            <p:ph type="dt" idx="10"/>
          </p:nvPr>
        </p:nvSpPr>
        <p:spPr>
          <a:xfrm>
            <a:off x="7771228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2" name="Google Shape;472;p51"/>
          <p:cNvSpPr txBox="1">
            <a:spLocks noGrp="1"/>
          </p:cNvSpPr>
          <p:nvPr>
            <p:ph type="ftr" idx="11"/>
          </p:nvPr>
        </p:nvSpPr>
        <p:spPr>
          <a:xfrm>
            <a:off x="1941910" y="6135725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51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955939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0DB2-80D3-41BB-A6E3-5D6CA369112B}" type="datetime1">
              <a:rPr lang="zh-TW" altLang="en-US" smtClean="0"/>
              <a:t>2022/12/28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24" name="群組 23"/>
          <p:cNvGrpSpPr/>
          <p:nvPr userDrawn="1"/>
        </p:nvGrpSpPr>
        <p:grpSpPr>
          <a:xfrm rot="4739200">
            <a:off x="-336446" y="5644026"/>
            <a:ext cx="1372210" cy="997064"/>
            <a:chOff x="10692847" y="5485063"/>
            <a:chExt cx="1199834" cy="1162418"/>
          </a:xfrm>
        </p:grpSpPr>
        <p:sp>
          <p:nvSpPr>
            <p:cNvPr id="25" name="Google Shape;174;p11"/>
            <p:cNvSpPr/>
            <p:nvPr/>
          </p:nvSpPr>
          <p:spPr>
            <a:xfrm>
              <a:off x="10692847" y="6042159"/>
              <a:ext cx="447000" cy="447000"/>
            </a:xfrm>
            <a:prstGeom prst="donut">
              <a:avLst>
                <a:gd name="adj" fmla="val 18608"/>
              </a:avLst>
            </a:prstGeom>
            <a:solidFill>
              <a:srgbClr val="F8BB00">
                <a:alpha val="86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" name="Google Shape;177;p11"/>
            <p:cNvSpPr/>
            <p:nvPr/>
          </p:nvSpPr>
          <p:spPr>
            <a:xfrm>
              <a:off x="10914081" y="5668881"/>
              <a:ext cx="978600" cy="978600"/>
            </a:xfrm>
            <a:prstGeom prst="ellipse">
              <a:avLst/>
            </a:prstGeom>
            <a:noFill/>
            <a:ln w="9525" cap="flat" cmpd="sng">
              <a:solidFill>
                <a:srgbClr val="ED4A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" name="Google Shape;179;p11"/>
            <p:cNvSpPr/>
            <p:nvPr/>
          </p:nvSpPr>
          <p:spPr>
            <a:xfrm>
              <a:off x="11253347" y="5485063"/>
              <a:ext cx="287100" cy="287100"/>
            </a:xfrm>
            <a:prstGeom prst="ellipse">
              <a:avLst/>
            </a:prstGeom>
            <a:solidFill>
              <a:srgbClr val="ED4A00">
                <a:alpha val="86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" name="Google Shape;181;p11"/>
            <p:cNvSpPr/>
            <p:nvPr/>
          </p:nvSpPr>
          <p:spPr>
            <a:xfrm>
              <a:off x="11114159" y="5805885"/>
              <a:ext cx="702691" cy="702691"/>
            </a:xfrm>
            <a:prstGeom prst="ellipse">
              <a:avLst/>
            </a:prstGeom>
            <a:solidFill>
              <a:srgbClr val="E8004C">
                <a:alpha val="86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pic>
        <p:nvPicPr>
          <p:cNvPr id="29" name="圖片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" y="6023548"/>
            <a:ext cx="491295" cy="65506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30" name="矩形 29"/>
          <p:cNvSpPr/>
          <p:nvPr userDrawn="1"/>
        </p:nvSpPr>
        <p:spPr>
          <a:xfrm>
            <a:off x="8783" y="-671"/>
            <a:ext cx="9144000" cy="582942"/>
          </a:xfrm>
          <a:prstGeom prst="rect">
            <a:avLst/>
          </a:prstGeom>
          <a:gradFill>
            <a:gsLst>
              <a:gs pos="0">
                <a:srgbClr val="FFF3F3">
                  <a:alpha val="69804"/>
                </a:srgbClr>
              </a:gs>
              <a:gs pos="53000">
                <a:srgbClr val="FFFFCC">
                  <a:alpha val="69804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4" name="投影片編號版面配置區 5"/>
          <p:cNvSpPr txBox="1">
            <a:spLocks/>
          </p:cNvSpPr>
          <p:nvPr userDrawn="1"/>
        </p:nvSpPr>
        <p:spPr>
          <a:xfrm>
            <a:off x="7060432" y="6467449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1B8EA2-46F0-4EFD-AA39-F1D4219E0ABE}" type="slidenum">
              <a:rPr lang="zh-TW" altLang="en-US" sz="900" smtClean="0"/>
              <a:pPr/>
              <a:t>‹#›</a:t>
            </a:fld>
            <a:endParaRPr lang="zh-TW" altLang="en-US" sz="900"/>
          </a:p>
        </p:txBody>
      </p:sp>
      <p:sp>
        <p:nvSpPr>
          <p:cNvPr id="15" name="Google Shape;91;p6"/>
          <p:cNvSpPr/>
          <p:nvPr userDrawn="1"/>
        </p:nvSpPr>
        <p:spPr>
          <a:xfrm>
            <a:off x="8829411" y="6468381"/>
            <a:ext cx="243000" cy="324000"/>
          </a:xfrm>
          <a:prstGeom prst="ellipse">
            <a:avLst/>
          </a:prstGeom>
          <a:solidFill>
            <a:schemeClr val="bg1"/>
          </a:solidFill>
          <a:ln w="9525" cap="flat" cmpd="sng">
            <a:noFill/>
            <a:prstDash val="dash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6" name="投影片編號版面配置區 7"/>
          <p:cNvSpPr txBox="1">
            <a:spLocks/>
          </p:cNvSpPr>
          <p:nvPr userDrawn="1"/>
        </p:nvSpPr>
        <p:spPr>
          <a:xfrm>
            <a:off x="8787215" y="6445638"/>
            <a:ext cx="33435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31B8EA2-46F0-4EFD-AA39-F1D4219E0ABE}" type="slidenum">
              <a:rPr lang="zh-TW" altLang="en-US" sz="900" smtClean="0"/>
              <a:pPr algn="ctr"/>
              <a:t>‹#›</a:t>
            </a:fld>
            <a:endParaRPr lang="zh-TW" altLang="en-US" sz="900" dirty="0"/>
          </a:p>
        </p:txBody>
      </p:sp>
    </p:spTree>
    <p:extLst>
      <p:ext uri="{BB962C8B-B14F-4D97-AF65-F5344CB8AC3E}">
        <p14:creationId xmlns:p14="http://schemas.microsoft.com/office/powerpoint/2010/main" val="3995471550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0DB2-80D3-41BB-A6E3-5D6CA369112B}" type="datetime1">
              <a:rPr lang="zh-TW" altLang="en-US" smtClean="0"/>
              <a:t>2022/12/28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24" name="群組 23"/>
          <p:cNvGrpSpPr/>
          <p:nvPr userDrawn="1"/>
        </p:nvGrpSpPr>
        <p:grpSpPr>
          <a:xfrm rot="4739200">
            <a:off x="-336446" y="5644026"/>
            <a:ext cx="1372210" cy="997064"/>
            <a:chOff x="10692847" y="5485063"/>
            <a:chExt cx="1199834" cy="1162418"/>
          </a:xfrm>
        </p:grpSpPr>
        <p:sp>
          <p:nvSpPr>
            <p:cNvPr id="25" name="Google Shape;174;p11"/>
            <p:cNvSpPr/>
            <p:nvPr/>
          </p:nvSpPr>
          <p:spPr>
            <a:xfrm>
              <a:off x="10692847" y="6042159"/>
              <a:ext cx="447000" cy="447000"/>
            </a:xfrm>
            <a:prstGeom prst="donut">
              <a:avLst>
                <a:gd name="adj" fmla="val 18608"/>
              </a:avLst>
            </a:prstGeom>
            <a:solidFill>
              <a:srgbClr val="F8BB00">
                <a:alpha val="86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" name="Google Shape;177;p11"/>
            <p:cNvSpPr/>
            <p:nvPr/>
          </p:nvSpPr>
          <p:spPr>
            <a:xfrm>
              <a:off x="10914081" y="5668881"/>
              <a:ext cx="978600" cy="978600"/>
            </a:xfrm>
            <a:prstGeom prst="ellipse">
              <a:avLst/>
            </a:prstGeom>
            <a:noFill/>
            <a:ln w="9525" cap="flat" cmpd="sng">
              <a:solidFill>
                <a:srgbClr val="ED4A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" name="Google Shape;179;p11"/>
            <p:cNvSpPr/>
            <p:nvPr/>
          </p:nvSpPr>
          <p:spPr>
            <a:xfrm>
              <a:off x="11253347" y="5485063"/>
              <a:ext cx="287100" cy="287100"/>
            </a:xfrm>
            <a:prstGeom prst="ellipse">
              <a:avLst/>
            </a:prstGeom>
            <a:solidFill>
              <a:srgbClr val="ED4A00">
                <a:alpha val="86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" name="Google Shape;181;p11"/>
            <p:cNvSpPr/>
            <p:nvPr/>
          </p:nvSpPr>
          <p:spPr>
            <a:xfrm>
              <a:off x="11114159" y="5805885"/>
              <a:ext cx="702691" cy="702691"/>
            </a:xfrm>
            <a:prstGeom prst="ellipse">
              <a:avLst/>
            </a:prstGeom>
            <a:solidFill>
              <a:srgbClr val="E8004C">
                <a:alpha val="86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pic>
        <p:nvPicPr>
          <p:cNvPr id="29" name="圖片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" y="6023548"/>
            <a:ext cx="491295" cy="65506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30" name="矩形 29"/>
          <p:cNvSpPr/>
          <p:nvPr userDrawn="1"/>
        </p:nvSpPr>
        <p:spPr>
          <a:xfrm>
            <a:off x="8783" y="-671"/>
            <a:ext cx="9144000" cy="582942"/>
          </a:xfrm>
          <a:prstGeom prst="rect">
            <a:avLst/>
          </a:prstGeom>
          <a:gradFill>
            <a:gsLst>
              <a:gs pos="0">
                <a:srgbClr val="FFF3F3">
                  <a:alpha val="69804"/>
                </a:srgbClr>
              </a:gs>
              <a:gs pos="53000">
                <a:srgbClr val="FFFFCC">
                  <a:alpha val="69804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2" name="直角三角形 11"/>
          <p:cNvSpPr/>
          <p:nvPr userDrawn="1"/>
        </p:nvSpPr>
        <p:spPr>
          <a:xfrm flipH="1">
            <a:off x="3820339" y="3711458"/>
            <a:ext cx="5321447" cy="3146542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54022" y="6458903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31B8EA2-46F0-4EFD-AA39-F1D4219E0ABE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13" name="Google Shape;91;p6"/>
          <p:cNvSpPr/>
          <p:nvPr userDrawn="1"/>
        </p:nvSpPr>
        <p:spPr>
          <a:xfrm>
            <a:off x="8842230" y="6459835"/>
            <a:ext cx="243000" cy="324000"/>
          </a:xfrm>
          <a:prstGeom prst="ellipse">
            <a:avLst/>
          </a:prstGeom>
          <a:solidFill>
            <a:schemeClr val="bg1"/>
          </a:solidFill>
          <a:ln w="9525" cap="flat" cmpd="sng">
            <a:noFill/>
            <a:prstDash val="dash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" name="投影片編號版面配置區 7"/>
          <p:cNvSpPr txBox="1">
            <a:spLocks/>
          </p:cNvSpPr>
          <p:nvPr userDrawn="1"/>
        </p:nvSpPr>
        <p:spPr>
          <a:xfrm>
            <a:off x="8787213" y="6437092"/>
            <a:ext cx="36557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31B8EA2-46F0-4EFD-AA39-F1D4219E0ABE}" type="slidenum">
              <a:rPr lang="zh-TW" altLang="en-US" sz="900" smtClean="0"/>
              <a:pPr algn="ctr"/>
              <a:t>‹#›</a:t>
            </a:fld>
            <a:endParaRPr lang="zh-TW" altLang="en-US" sz="900" dirty="0"/>
          </a:p>
        </p:txBody>
      </p:sp>
    </p:spTree>
    <p:extLst>
      <p:ext uri="{BB962C8B-B14F-4D97-AF65-F5344CB8AC3E}">
        <p14:creationId xmlns:p14="http://schemas.microsoft.com/office/powerpoint/2010/main" val="855416397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4520-0D43-471F-B47A-265CEAF21601}" type="datetime1">
              <a:rPr lang="zh-TW" altLang="en-US" smtClean="0"/>
              <a:t>2022/12/28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8783" y="-671"/>
            <a:ext cx="9144000" cy="582942"/>
          </a:xfrm>
          <a:prstGeom prst="rect">
            <a:avLst/>
          </a:prstGeom>
          <a:gradFill>
            <a:gsLst>
              <a:gs pos="0">
                <a:srgbClr val="FFF3F3">
                  <a:alpha val="69804"/>
                </a:srgbClr>
              </a:gs>
              <a:gs pos="53000">
                <a:srgbClr val="FFFFCC">
                  <a:alpha val="69804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8" name="矩形 7"/>
          <p:cNvSpPr/>
          <p:nvPr userDrawn="1"/>
        </p:nvSpPr>
        <p:spPr>
          <a:xfrm flipV="1">
            <a:off x="7615" y="6254668"/>
            <a:ext cx="9144000" cy="609220"/>
          </a:xfrm>
          <a:prstGeom prst="rect">
            <a:avLst/>
          </a:prstGeom>
          <a:gradFill>
            <a:gsLst>
              <a:gs pos="0">
                <a:srgbClr val="FFF3F3">
                  <a:alpha val="69804"/>
                </a:srgbClr>
              </a:gs>
              <a:gs pos="53000">
                <a:srgbClr val="FFFFCC">
                  <a:alpha val="69804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9" name="Google Shape;189;p12"/>
          <p:cNvSpPr/>
          <p:nvPr userDrawn="1"/>
        </p:nvSpPr>
        <p:spPr>
          <a:xfrm>
            <a:off x="1435947" y="-1096510"/>
            <a:ext cx="6654311" cy="8872414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0" name="群組 9"/>
          <p:cNvGrpSpPr/>
          <p:nvPr userDrawn="1"/>
        </p:nvGrpSpPr>
        <p:grpSpPr>
          <a:xfrm>
            <a:off x="433285" y="1280105"/>
            <a:ext cx="2205908" cy="3418935"/>
            <a:chOff x="577713" y="1280104"/>
            <a:chExt cx="2941210" cy="3418935"/>
          </a:xfrm>
        </p:grpSpPr>
        <p:sp>
          <p:nvSpPr>
            <p:cNvPr id="11" name="Google Shape;85;p6"/>
            <p:cNvSpPr/>
            <p:nvPr/>
          </p:nvSpPr>
          <p:spPr>
            <a:xfrm>
              <a:off x="1237648" y="2085752"/>
              <a:ext cx="2281275" cy="2281274"/>
            </a:xfrm>
            <a:prstGeom prst="ellipse">
              <a:avLst/>
            </a:prstGeom>
            <a:solidFill>
              <a:srgbClr val="ED4A00">
                <a:alpha val="86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" name="Google Shape;86;p6"/>
            <p:cNvSpPr/>
            <p:nvPr/>
          </p:nvSpPr>
          <p:spPr>
            <a:xfrm>
              <a:off x="688624" y="1391015"/>
              <a:ext cx="663021" cy="663021"/>
            </a:xfrm>
            <a:prstGeom prst="ellipse">
              <a:avLst/>
            </a:prstGeom>
            <a:solidFill>
              <a:srgbClr val="00ACC3">
                <a:alpha val="86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" name="Google Shape;87;p6"/>
            <p:cNvSpPr/>
            <p:nvPr/>
          </p:nvSpPr>
          <p:spPr>
            <a:xfrm>
              <a:off x="2651896" y="1727149"/>
              <a:ext cx="613379" cy="613379"/>
            </a:xfrm>
            <a:prstGeom prst="donut">
              <a:avLst>
                <a:gd name="adj" fmla="val 39527"/>
              </a:avLst>
            </a:prstGeom>
            <a:solidFill>
              <a:srgbClr val="F8BB00">
                <a:alpha val="86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" name="Google Shape;88;p6"/>
            <p:cNvSpPr/>
            <p:nvPr/>
          </p:nvSpPr>
          <p:spPr>
            <a:xfrm>
              <a:off x="1166005" y="3929025"/>
              <a:ext cx="638952" cy="638952"/>
            </a:xfrm>
            <a:prstGeom prst="ellipse">
              <a:avLst/>
            </a:prstGeom>
            <a:solidFill>
              <a:srgbClr val="BBCD00">
                <a:alpha val="86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" name="Google Shape;89;p6"/>
            <p:cNvSpPr/>
            <p:nvPr/>
          </p:nvSpPr>
          <p:spPr>
            <a:xfrm>
              <a:off x="1804957" y="4472453"/>
              <a:ext cx="226586" cy="226586"/>
            </a:xfrm>
            <a:prstGeom prst="donut">
              <a:avLst>
                <a:gd name="adj" fmla="val 29951"/>
              </a:avLst>
            </a:prstGeom>
            <a:solidFill>
              <a:srgbClr val="65BB48">
                <a:alpha val="86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" name="Google Shape;90;p6"/>
            <p:cNvSpPr/>
            <p:nvPr/>
          </p:nvSpPr>
          <p:spPr>
            <a:xfrm>
              <a:off x="2356175" y="1831901"/>
              <a:ext cx="171866" cy="171679"/>
            </a:xfrm>
            <a:prstGeom prst="ellipse">
              <a:avLst/>
            </a:prstGeom>
            <a:solidFill>
              <a:srgbClr val="E8004C">
                <a:alpha val="86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91;p6"/>
            <p:cNvSpPr/>
            <p:nvPr/>
          </p:nvSpPr>
          <p:spPr>
            <a:xfrm>
              <a:off x="577713" y="1280104"/>
              <a:ext cx="884906" cy="884905"/>
            </a:xfrm>
            <a:prstGeom prst="ellipse">
              <a:avLst/>
            </a:prstGeom>
            <a:noFill/>
            <a:ln w="9525" cap="flat" cmpd="sng">
              <a:solidFill>
                <a:srgbClr val="00ACC3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" name="Google Shape;92;p6"/>
            <p:cNvSpPr/>
            <p:nvPr/>
          </p:nvSpPr>
          <p:spPr>
            <a:xfrm>
              <a:off x="2691009" y="1766259"/>
              <a:ext cx="535156" cy="535156"/>
            </a:xfrm>
            <a:prstGeom prst="ellipse">
              <a:avLst/>
            </a:prstGeom>
            <a:noFill/>
            <a:ln w="9525" cap="flat" cmpd="sng">
              <a:solidFill>
                <a:srgbClr val="ED4A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" name="Google Shape;93;p6"/>
            <p:cNvSpPr/>
            <p:nvPr/>
          </p:nvSpPr>
          <p:spPr>
            <a:xfrm>
              <a:off x="1539057" y="1704036"/>
              <a:ext cx="337529" cy="337340"/>
            </a:xfrm>
            <a:prstGeom prst="ellipse">
              <a:avLst/>
            </a:prstGeom>
            <a:solidFill>
              <a:srgbClr val="00D1C6">
                <a:alpha val="86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" name="Google Shape;185;p11"/>
            <p:cNvSpPr/>
            <p:nvPr/>
          </p:nvSpPr>
          <p:spPr>
            <a:xfrm>
              <a:off x="1355044" y="2212551"/>
              <a:ext cx="2027724" cy="2027723"/>
            </a:xfrm>
            <a:prstGeom prst="ellipse">
              <a:avLst/>
            </a:prstGeom>
            <a:noFill/>
            <a:ln w="9525" cap="flat" cmpd="sng">
              <a:solidFill>
                <a:srgbClr val="F8BB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" name="Google Shape;85;p6"/>
            <p:cNvSpPr/>
            <p:nvPr/>
          </p:nvSpPr>
          <p:spPr>
            <a:xfrm>
              <a:off x="1462619" y="2310190"/>
              <a:ext cx="1832397" cy="18323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2" name="群組 21"/>
          <p:cNvGrpSpPr/>
          <p:nvPr userDrawn="1"/>
        </p:nvGrpSpPr>
        <p:grpSpPr>
          <a:xfrm rot="19387200">
            <a:off x="7591675" y="4707325"/>
            <a:ext cx="1108079" cy="2083546"/>
            <a:chOff x="10946300" y="5197761"/>
            <a:chExt cx="1107825" cy="1562300"/>
          </a:xfrm>
        </p:grpSpPr>
        <p:sp>
          <p:nvSpPr>
            <p:cNvPr id="23" name="Google Shape;174;p11"/>
            <p:cNvSpPr/>
            <p:nvPr/>
          </p:nvSpPr>
          <p:spPr>
            <a:xfrm>
              <a:off x="10946300" y="5197761"/>
              <a:ext cx="447000" cy="447000"/>
            </a:xfrm>
            <a:prstGeom prst="donut">
              <a:avLst>
                <a:gd name="adj" fmla="val 18608"/>
              </a:avLst>
            </a:prstGeom>
            <a:solidFill>
              <a:srgbClr val="F8BB00">
                <a:alpha val="86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" name="Google Shape;177;p11"/>
            <p:cNvSpPr/>
            <p:nvPr/>
          </p:nvSpPr>
          <p:spPr>
            <a:xfrm>
              <a:off x="11075525" y="5781461"/>
              <a:ext cx="978600" cy="978600"/>
            </a:xfrm>
            <a:prstGeom prst="ellipse">
              <a:avLst/>
            </a:prstGeom>
            <a:noFill/>
            <a:ln w="9525" cap="flat" cmpd="sng">
              <a:solidFill>
                <a:srgbClr val="ED4A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" name="Google Shape;179;p11"/>
            <p:cNvSpPr/>
            <p:nvPr/>
          </p:nvSpPr>
          <p:spPr>
            <a:xfrm>
              <a:off x="11698100" y="5357657"/>
              <a:ext cx="287100" cy="287100"/>
            </a:xfrm>
            <a:prstGeom prst="ellipse">
              <a:avLst/>
            </a:prstGeom>
            <a:solidFill>
              <a:srgbClr val="ED4A00">
                <a:alpha val="86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" name="Google Shape;181;p11"/>
            <p:cNvSpPr/>
            <p:nvPr/>
          </p:nvSpPr>
          <p:spPr>
            <a:xfrm>
              <a:off x="11310525" y="6016461"/>
              <a:ext cx="508500" cy="508500"/>
            </a:xfrm>
            <a:prstGeom prst="ellipse">
              <a:avLst/>
            </a:prstGeom>
            <a:solidFill>
              <a:srgbClr val="E8004C">
                <a:alpha val="86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7" name="群組 26"/>
          <p:cNvGrpSpPr/>
          <p:nvPr userDrawn="1"/>
        </p:nvGrpSpPr>
        <p:grpSpPr>
          <a:xfrm rot="17637638">
            <a:off x="8130970" y="-38705"/>
            <a:ext cx="1029929" cy="1100529"/>
            <a:chOff x="-128161" y="-18464"/>
            <a:chExt cx="1006225" cy="1433600"/>
          </a:xfrm>
        </p:grpSpPr>
        <p:sp>
          <p:nvSpPr>
            <p:cNvPr id="28" name="Google Shape;173;p11"/>
            <p:cNvSpPr/>
            <p:nvPr/>
          </p:nvSpPr>
          <p:spPr>
            <a:xfrm>
              <a:off x="-128161" y="864636"/>
              <a:ext cx="550500" cy="550500"/>
            </a:xfrm>
            <a:prstGeom prst="ellipse">
              <a:avLst/>
            </a:prstGeom>
            <a:solidFill>
              <a:srgbClr val="00D1C6">
                <a:alpha val="86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" name="Google Shape;175;p11"/>
            <p:cNvSpPr/>
            <p:nvPr/>
          </p:nvSpPr>
          <p:spPr>
            <a:xfrm>
              <a:off x="136464" y="-18464"/>
              <a:ext cx="741600" cy="741600"/>
            </a:xfrm>
            <a:prstGeom prst="donut">
              <a:avLst>
                <a:gd name="adj" fmla="val 37879"/>
              </a:avLst>
            </a:prstGeom>
            <a:solidFill>
              <a:srgbClr val="00ACC3">
                <a:alpha val="86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0" name="Google Shape;176;p11"/>
            <p:cNvSpPr/>
            <p:nvPr/>
          </p:nvSpPr>
          <p:spPr>
            <a:xfrm>
              <a:off x="455139" y="864636"/>
              <a:ext cx="188100" cy="188100"/>
            </a:xfrm>
            <a:prstGeom prst="ellipse">
              <a:avLst/>
            </a:prstGeom>
            <a:solidFill>
              <a:srgbClr val="BBCD00">
                <a:alpha val="86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31" name="投影片編號版面配置區 1"/>
          <p:cNvSpPr txBox="1">
            <a:spLocks/>
          </p:cNvSpPr>
          <p:nvPr userDrawn="1"/>
        </p:nvSpPr>
        <p:spPr>
          <a:xfrm>
            <a:off x="7031981" y="6422899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1B8EA2-46F0-4EFD-AA39-F1D4219E0ABE}" type="slidenum">
              <a:rPr lang="zh-TW" altLang="en-US" sz="9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zh-TW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025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含標題的內容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6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26"/>
          <p:cNvSpPr txBox="1">
            <a:spLocks noGrp="1"/>
          </p:cNvSpPr>
          <p:nvPr>
            <p:ph type="title"/>
          </p:nvPr>
        </p:nvSpPr>
        <p:spPr>
          <a:xfrm>
            <a:off x="1942141" y="446088"/>
            <a:ext cx="2628899" cy="97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26"/>
          <p:cNvSpPr txBox="1">
            <a:spLocks noGrp="1"/>
          </p:cNvSpPr>
          <p:nvPr>
            <p:ph type="body" idx="1"/>
          </p:nvPr>
        </p:nvSpPr>
        <p:spPr>
          <a:xfrm>
            <a:off x="4742259" y="446551"/>
            <a:ext cx="3886200" cy="541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251" name="Google Shape;251;p26"/>
          <p:cNvSpPr txBox="1">
            <a:spLocks noGrp="1"/>
          </p:cNvSpPr>
          <p:nvPr>
            <p:ph type="body" idx="2"/>
          </p:nvPr>
        </p:nvSpPr>
        <p:spPr>
          <a:xfrm>
            <a:off x="1942141" y="1598613"/>
            <a:ext cx="2628899" cy="426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52" name="Google Shape;252;p26"/>
          <p:cNvSpPr txBox="1">
            <a:spLocks noGrp="1"/>
          </p:cNvSpPr>
          <p:nvPr>
            <p:ph type="dt" idx="10"/>
          </p:nvPr>
        </p:nvSpPr>
        <p:spPr>
          <a:xfrm>
            <a:off x="7771441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26"/>
          <p:cNvSpPr txBox="1">
            <a:spLocks noGrp="1"/>
          </p:cNvSpPr>
          <p:nvPr>
            <p:ph type="ftr" idx="11"/>
          </p:nvPr>
        </p:nvSpPr>
        <p:spPr>
          <a:xfrm>
            <a:off x="1941910" y="6136151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26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06746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含標題的圖片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7"/>
          <p:cNvSpPr/>
          <p:nvPr/>
        </p:nvSpPr>
        <p:spPr>
          <a:xfrm rot="10800000" flipH="1">
            <a:off x="-3572" y="491172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27"/>
          <p:cNvSpPr txBox="1"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7"/>
          <p:cNvSpPr>
            <a:spLocks noGrp="1"/>
          </p:cNvSpPr>
          <p:nvPr>
            <p:ph type="pic" idx="2"/>
          </p:nvPr>
        </p:nvSpPr>
        <p:spPr>
          <a:xfrm>
            <a:off x="1941909" y="634965"/>
            <a:ext cx="6686550" cy="3854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59" name="Google Shape;259;p27"/>
          <p:cNvSpPr txBox="1">
            <a:spLocks noGrp="1"/>
          </p:cNvSpPr>
          <p:nvPr>
            <p:ph type="body" idx="1"/>
          </p:nvPr>
        </p:nvSpPr>
        <p:spPr>
          <a:xfrm>
            <a:off x="1941910" y="5367338"/>
            <a:ext cx="668655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60" name="Google Shape;260;p27"/>
          <p:cNvSpPr txBox="1">
            <a:spLocks noGrp="1"/>
          </p:cNvSpPr>
          <p:nvPr>
            <p:ph type="dt" idx="10"/>
          </p:nvPr>
        </p:nvSpPr>
        <p:spPr>
          <a:xfrm>
            <a:off x="7771441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27"/>
          <p:cNvSpPr txBox="1">
            <a:spLocks noGrp="1"/>
          </p:cNvSpPr>
          <p:nvPr>
            <p:ph type="ftr" idx="11"/>
          </p:nvPr>
        </p:nvSpPr>
        <p:spPr>
          <a:xfrm>
            <a:off x="1941910" y="6136151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27"/>
          <p:cNvSpPr txBox="1">
            <a:spLocks noGrp="1"/>
          </p:cNvSpPr>
          <p:nvPr>
            <p:ph type="sldNum" idx="12"/>
          </p:nvPr>
        </p:nvSpPr>
        <p:spPr>
          <a:xfrm>
            <a:off x="398859" y="4983626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50447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與說明文字">
  <p:cSld name="標題與說明文字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8"/>
          <p:cNvSpPr/>
          <p:nvPr/>
        </p:nvSpPr>
        <p:spPr>
          <a:xfrm rot="10800000" flipH="1">
            <a:off x="-3572" y="31781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28"/>
          <p:cNvSpPr txBox="1">
            <a:spLocks noGrp="1"/>
          </p:cNvSpPr>
          <p:nvPr>
            <p:ph type="title"/>
          </p:nvPr>
        </p:nvSpPr>
        <p:spPr>
          <a:xfrm>
            <a:off x="1941945" y="609600"/>
            <a:ext cx="6686549" cy="311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28"/>
          <p:cNvSpPr txBox="1">
            <a:spLocks noGrp="1"/>
          </p:cNvSpPr>
          <p:nvPr>
            <p:ph type="body" idx="1"/>
          </p:nvPr>
        </p:nvSpPr>
        <p:spPr>
          <a:xfrm>
            <a:off x="1941945" y="4354046"/>
            <a:ext cx="668654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7" name="Google Shape;267;p28"/>
          <p:cNvSpPr txBox="1">
            <a:spLocks noGrp="1"/>
          </p:cNvSpPr>
          <p:nvPr>
            <p:ph type="dt" idx="10"/>
          </p:nvPr>
        </p:nvSpPr>
        <p:spPr>
          <a:xfrm>
            <a:off x="7771441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28"/>
          <p:cNvSpPr txBox="1">
            <a:spLocks noGrp="1"/>
          </p:cNvSpPr>
          <p:nvPr>
            <p:ph type="ftr" idx="11"/>
          </p:nvPr>
        </p:nvSpPr>
        <p:spPr>
          <a:xfrm>
            <a:off x="1941910" y="6136151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28"/>
          <p:cNvSpPr txBox="1">
            <a:spLocks noGrp="1"/>
          </p:cNvSpPr>
          <p:nvPr>
            <p:ph type="sldNum" idx="12"/>
          </p:nvPr>
        </p:nvSpPr>
        <p:spPr>
          <a:xfrm>
            <a:off x="398859" y="3245313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5155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引述 (含標題)">
  <p:cSld name="引述 (含標題)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9"/>
          <p:cNvSpPr/>
          <p:nvPr/>
        </p:nvSpPr>
        <p:spPr>
          <a:xfrm rot="10800000" flipH="1">
            <a:off x="-3572" y="31781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29"/>
          <p:cNvSpPr txBox="1"/>
          <p:nvPr/>
        </p:nvSpPr>
        <p:spPr>
          <a:xfrm>
            <a:off x="1850231" y="647700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8000" kern="0">
                <a:solidFill>
                  <a:srgbClr val="E78712"/>
                </a:solidFill>
                <a:ea typeface="Arial"/>
                <a:cs typeface="Arial"/>
                <a:sym typeface="Arial"/>
              </a:rPr>
              <a:t>“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3" name="Google Shape;273;p29"/>
          <p:cNvSpPr txBox="1"/>
          <p:nvPr/>
        </p:nvSpPr>
        <p:spPr>
          <a:xfrm>
            <a:off x="8335566" y="290512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8000" kern="0">
                <a:solidFill>
                  <a:srgbClr val="E78712"/>
                </a:solidFill>
                <a:ea typeface="Arial"/>
                <a:cs typeface="Arial"/>
                <a:sym typeface="Arial"/>
              </a:rPr>
              <a:t>”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4" name="Google Shape;274;p29"/>
          <p:cNvSpPr txBox="1">
            <a:spLocks noGrp="1"/>
          </p:cNvSpPr>
          <p:nvPr>
            <p:ph type="title"/>
          </p:nvPr>
        </p:nvSpPr>
        <p:spPr>
          <a:xfrm>
            <a:off x="2137497" y="609600"/>
            <a:ext cx="6295445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29"/>
          <p:cNvSpPr txBox="1">
            <a:spLocks noGrp="1"/>
          </p:cNvSpPr>
          <p:nvPr>
            <p:ph type="body" idx="1"/>
          </p:nvPr>
        </p:nvSpPr>
        <p:spPr>
          <a:xfrm>
            <a:off x="2456260" y="3505200"/>
            <a:ext cx="5652416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276" name="Google Shape;276;p29"/>
          <p:cNvSpPr txBox="1">
            <a:spLocks noGrp="1"/>
          </p:cNvSpPr>
          <p:nvPr>
            <p:ph type="body" idx="2"/>
          </p:nvPr>
        </p:nvSpPr>
        <p:spPr>
          <a:xfrm>
            <a:off x="1941945" y="4354046"/>
            <a:ext cx="668654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7" name="Google Shape;277;p29"/>
          <p:cNvSpPr txBox="1">
            <a:spLocks noGrp="1"/>
          </p:cNvSpPr>
          <p:nvPr>
            <p:ph type="dt" idx="10"/>
          </p:nvPr>
        </p:nvSpPr>
        <p:spPr>
          <a:xfrm>
            <a:off x="7771441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29"/>
          <p:cNvSpPr txBox="1">
            <a:spLocks noGrp="1"/>
          </p:cNvSpPr>
          <p:nvPr>
            <p:ph type="ftr" idx="11"/>
          </p:nvPr>
        </p:nvSpPr>
        <p:spPr>
          <a:xfrm>
            <a:off x="1941910" y="6136151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29"/>
          <p:cNvSpPr txBox="1">
            <a:spLocks noGrp="1"/>
          </p:cNvSpPr>
          <p:nvPr>
            <p:ph type="sldNum" idx="12"/>
          </p:nvPr>
        </p:nvSpPr>
        <p:spPr>
          <a:xfrm>
            <a:off x="398859" y="3245313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88066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名片">
  <p:cSld name="名片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0"/>
          <p:cNvSpPr/>
          <p:nvPr/>
        </p:nvSpPr>
        <p:spPr>
          <a:xfrm rot="10800000" flipH="1">
            <a:off x="-3572" y="491172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30"/>
          <p:cNvSpPr txBox="1">
            <a:spLocks noGrp="1"/>
          </p:cNvSpPr>
          <p:nvPr>
            <p:ph type="title"/>
          </p:nvPr>
        </p:nvSpPr>
        <p:spPr>
          <a:xfrm>
            <a:off x="1941910" y="2438403"/>
            <a:ext cx="6686550" cy="272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30"/>
          <p:cNvSpPr txBox="1">
            <a:spLocks noGrp="1"/>
          </p:cNvSpPr>
          <p:nvPr>
            <p:ph type="body" idx="1"/>
          </p:nvPr>
        </p:nvSpPr>
        <p:spPr>
          <a:xfrm>
            <a:off x="1941910" y="5181600"/>
            <a:ext cx="668655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284" name="Google Shape;284;p30"/>
          <p:cNvSpPr txBox="1">
            <a:spLocks noGrp="1"/>
          </p:cNvSpPr>
          <p:nvPr>
            <p:ph type="dt" idx="10"/>
          </p:nvPr>
        </p:nvSpPr>
        <p:spPr>
          <a:xfrm>
            <a:off x="7771441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30"/>
          <p:cNvSpPr txBox="1">
            <a:spLocks noGrp="1"/>
          </p:cNvSpPr>
          <p:nvPr>
            <p:ph type="ftr" idx="11"/>
          </p:nvPr>
        </p:nvSpPr>
        <p:spPr>
          <a:xfrm>
            <a:off x="1941910" y="6136151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30"/>
          <p:cNvSpPr txBox="1">
            <a:spLocks noGrp="1"/>
          </p:cNvSpPr>
          <p:nvPr>
            <p:ph type="sldNum" idx="12"/>
          </p:nvPr>
        </p:nvSpPr>
        <p:spPr>
          <a:xfrm>
            <a:off x="398859" y="4983626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04861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引述名片">
  <p:cSld name="引述名片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1"/>
          <p:cNvSpPr/>
          <p:nvPr/>
        </p:nvSpPr>
        <p:spPr>
          <a:xfrm rot="10800000" flipH="1">
            <a:off x="-3572" y="491172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31"/>
          <p:cNvSpPr txBox="1"/>
          <p:nvPr/>
        </p:nvSpPr>
        <p:spPr>
          <a:xfrm>
            <a:off x="1850231" y="647700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8000" kern="0">
                <a:solidFill>
                  <a:srgbClr val="E78712"/>
                </a:solidFill>
                <a:ea typeface="Arial"/>
                <a:cs typeface="Arial"/>
                <a:sym typeface="Arial"/>
              </a:rPr>
              <a:t>“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0" name="Google Shape;290;p31"/>
          <p:cNvSpPr txBox="1"/>
          <p:nvPr/>
        </p:nvSpPr>
        <p:spPr>
          <a:xfrm>
            <a:off x="8335566" y="290512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8000" kern="0">
                <a:solidFill>
                  <a:srgbClr val="E78712"/>
                </a:solidFill>
                <a:ea typeface="Arial"/>
                <a:cs typeface="Arial"/>
                <a:sym typeface="Arial"/>
              </a:rPr>
              <a:t>”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1" name="Google Shape;291;p31"/>
          <p:cNvSpPr txBox="1">
            <a:spLocks noGrp="1"/>
          </p:cNvSpPr>
          <p:nvPr>
            <p:ph type="title"/>
          </p:nvPr>
        </p:nvSpPr>
        <p:spPr>
          <a:xfrm>
            <a:off x="2137497" y="609600"/>
            <a:ext cx="6295445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31"/>
          <p:cNvSpPr txBox="1">
            <a:spLocks noGrp="1"/>
          </p:cNvSpPr>
          <p:nvPr>
            <p:ph type="body" idx="1"/>
          </p:nvPr>
        </p:nvSpPr>
        <p:spPr>
          <a:xfrm>
            <a:off x="1941909" y="4343400"/>
            <a:ext cx="668655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293" name="Google Shape;293;p31"/>
          <p:cNvSpPr txBox="1">
            <a:spLocks noGrp="1"/>
          </p:cNvSpPr>
          <p:nvPr>
            <p:ph type="body" idx="2"/>
          </p:nvPr>
        </p:nvSpPr>
        <p:spPr>
          <a:xfrm>
            <a:off x="1941910" y="5181600"/>
            <a:ext cx="668655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294" name="Google Shape;294;p31"/>
          <p:cNvSpPr txBox="1">
            <a:spLocks noGrp="1"/>
          </p:cNvSpPr>
          <p:nvPr>
            <p:ph type="dt" idx="10"/>
          </p:nvPr>
        </p:nvSpPr>
        <p:spPr>
          <a:xfrm>
            <a:off x="7771441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31"/>
          <p:cNvSpPr txBox="1">
            <a:spLocks noGrp="1"/>
          </p:cNvSpPr>
          <p:nvPr>
            <p:ph type="ftr" idx="11"/>
          </p:nvPr>
        </p:nvSpPr>
        <p:spPr>
          <a:xfrm>
            <a:off x="1941910" y="6136151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31"/>
          <p:cNvSpPr txBox="1">
            <a:spLocks noGrp="1"/>
          </p:cNvSpPr>
          <p:nvPr>
            <p:ph type="sldNum" idx="12"/>
          </p:nvPr>
        </p:nvSpPr>
        <p:spPr>
          <a:xfrm>
            <a:off x="398859" y="4983626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19568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是非題">
  <p:cSld name="是非題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2"/>
          <p:cNvSpPr/>
          <p:nvPr/>
        </p:nvSpPr>
        <p:spPr>
          <a:xfrm rot="10800000" flipH="1">
            <a:off x="-3572" y="491172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2"/>
          <p:cNvSpPr txBox="1">
            <a:spLocks noGrp="1"/>
          </p:cNvSpPr>
          <p:nvPr>
            <p:ph type="title"/>
          </p:nvPr>
        </p:nvSpPr>
        <p:spPr>
          <a:xfrm>
            <a:off x="1941945" y="627407"/>
            <a:ext cx="6686549" cy="2880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32"/>
          <p:cNvSpPr txBox="1">
            <a:spLocks noGrp="1"/>
          </p:cNvSpPr>
          <p:nvPr>
            <p:ph type="body" idx="1"/>
          </p:nvPr>
        </p:nvSpPr>
        <p:spPr>
          <a:xfrm>
            <a:off x="1941909" y="4343400"/>
            <a:ext cx="668655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301" name="Google Shape;301;p32"/>
          <p:cNvSpPr txBox="1">
            <a:spLocks noGrp="1"/>
          </p:cNvSpPr>
          <p:nvPr>
            <p:ph type="body" idx="2"/>
          </p:nvPr>
        </p:nvSpPr>
        <p:spPr>
          <a:xfrm>
            <a:off x="1941910" y="5181600"/>
            <a:ext cx="668655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302" name="Google Shape;302;p32"/>
          <p:cNvSpPr txBox="1">
            <a:spLocks noGrp="1"/>
          </p:cNvSpPr>
          <p:nvPr>
            <p:ph type="dt" idx="10"/>
          </p:nvPr>
        </p:nvSpPr>
        <p:spPr>
          <a:xfrm>
            <a:off x="7771441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32"/>
          <p:cNvSpPr txBox="1">
            <a:spLocks noGrp="1"/>
          </p:cNvSpPr>
          <p:nvPr>
            <p:ph type="ftr" idx="11"/>
          </p:nvPr>
        </p:nvSpPr>
        <p:spPr>
          <a:xfrm>
            <a:off x="1941910" y="6136151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32"/>
          <p:cNvSpPr txBox="1">
            <a:spLocks noGrp="1"/>
          </p:cNvSpPr>
          <p:nvPr>
            <p:ph type="sldNum" idx="12"/>
          </p:nvPr>
        </p:nvSpPr>
        <p:spPr>
          <a:xfrm>
            <a:off x="398859" y="4983626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3729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標題及物件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4"/>
          <p:cNvSpPr txBox="1">
            <a:spLocks noGrp="1"/>
          </p:cNvSpPr>
          <p:nvPr>
            <p:ph type="title"/>
          </p:nvPr>
        </p:nvSpPr>
        <p:spPr>
          <a:xfrm>
            <a:off x="1944708" y="624110"/>
            <a:ext cx="6683765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"/>
          <p:cNvSpPr txBox="1">
            <a:spLocks noGrp="1"/>
          </p:cNvSpPr>
          <p:nvPr>
            <p:ph type="body" idx="1"/>
          </p:nvPr>
        </p:nvSpPr>
        <p:spPr>
          <a:xfrm>
            <a:off x="1941909" y="2133600"/>
            <a:ext cx="668655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57" name="Google Shape;57;p4"/>
          <p:cNvSpPr txBox="1">
            <a:spLocks noGrp="1"/>
          </p:cNvSpPr>
          <p:nvPr>
            <p:ph type="dt" idx="10"/>
          </p:nvPr>
        </p:nvSpPr>
        <p:spPr>
          <a:xfrm>
            <a:off x="7771444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ftr" idx="11"/>
          </p:nvPr>
        </p:nvSpPr>
        <p:spPr>
          <a:xfrm>
            <a:off x="1941910" y="6136157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36813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標題及直排文字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3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33"/>
          <p:cNvSpPr txBox="1">
            <a:spLocks noGrp="1"/>
          </p:cNvSpPr>
          <p:nvPr>
            <p:ph type="title"/>
          </p:nvPr>
        </p:nvSpPr>
        <p:spPr>
          <a:xfrm>
            <a:off x="1944329" y="623888"/>
            <a:ext cx="6684169" cy="1281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33"/>
          <p:cNvSpPr txBox="1">
            <a:spLocks noGrp="1"/>
          </p:cNvSpPr>
          <p:nvPr>
            <p:ph type="body" idx="1"/>
          </p:nvPr>
        </p:nvSpPr>
        <p:spPr>
          <a:xfrm rot="5400000">
            <a:off x="3342085" y="733425"/>
            <a:ext cx="3886200" cy="668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309" name="Google Shape;309;p33"/>
          <p:cNvSpPr txBox="1">
            <a:spLocks noGrp="1"/>
          </p:cNvSpPr>
          <p:nvPr>
            <p:ph type="dt" idx="10"/>
          </p:nvPr>
        </p:nvSpPr>
        <p:spPr>
          <a:xfrm>
            <a:off x="7771441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33"/>
          <p:cNvSpPr txBox="1">
            <a:spLocks noGrp="1"/>
          </p:cNvSpPr>
          <p:nvPr>
            <p:ph type="ftr" idx="11"/>
          </p:nvPr>
        </p:nvSpPr>
        <p:spPr>
          <a:xfrm>
            <a:off x="1941910" y="6136151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3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95188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直排標題及文字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4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34"/>
          <p:cNvSpPr txBox="1">
            <a:spLocks noGrp="1"/>
          </p:cNvSpPr>
          <p:nvPr>
            <p:ph type="title"/>
          </p:nvPr>
        </p:nvSpPr>
        <p:spPr>
          <a:xfrm rot="5400000">
            <a:off x="5157282" y="2441926"/>
            <a:ext cx="5283817" cy="1655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34"/>
          <p:cNvSpPr txBox="1">
            <a:spLocks noGrp="1"/>
          </p:cNvSpPr>
          <p:nvPr>
            <p:ph type="body" idx="1"/>
          </p:nvPr>
        </p:nvSpPr>
        <p:spPr>
          <a:xfrm rot="5400000">
            <a:off x="1729107" y="840439"/>
            <a:ext cx="5283817" cy="485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316" name="Google Shape;316;p34"/>
          <p:cNvSpPr txBox="1">
            <a:spLocks noGrp="1"/>
          </p:cNvSpPr>
          <p:nvPr>
            <p:ph type="dt" idx="10"/>
          </p:nvPr>
        </p:nvSpPr>
        <p:spPr>
          <a:xfrm>
            <a:off x="7771441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34"/>
          <p:cNvSpPr txBox="1">
            <a:spLocks noGrp="1"/>
          </p:cNvSpPr>
          <p:nvPr>
            <p:ph type="ftr" idx="11"/>
          </p:nvPr>
        </p:nvSpPr>
        <p:spPr>
          <a:xfrm>
            <a:off x="1941910" y="6136151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34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95718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2"/>
          <p:cNvSpPr txBox="1">
            <a:spLocks noGrp="1"/>
          </p:cNvSpPr>
          <p:nvPr>
            <p:ph type="dt" idx="10"/>
          </p:nvPr>
        </p:nvSpPr>
        <p:spPr>
          <a:xfrm>
            <a:off x="7771437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"/>
          <p:cNvSpPr txBox="1">
            <a:spLocks noGrp="1"/>
          </p:cNvSpPr>
          <p:nvPr>
            <p:ph type="ftr" idx="11"/>
          </p:nvPr>
        </p:nvSpPr>
        <p:spPr>
          <a:xfrm>
            <a:off x="1941910" y="6136143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16214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只有標題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3"/>
          <p:cNvSpPr txBox="1">
            <a:spLocks noGrp="1"/>
          </p:cNvSpPr>
          <p:nvPr>
            <p:ph type="title"/>
          </p:nvPr>
        </p:nvSpPr>
        <p:spPr>
          <a:xfrm>
            <a:off x="1944329" y="623888"/>
            <a:ext cx="6684169" cy="1281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dt" idx="10"/>
          </p:nvPr>
        </p:nvSpPr>
        <p:spPr>
          <a:xfrm>
            <a:off x="7771437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ftr" idx="11"/>
          </p:nvPr>
        </p:nvSpPr>
        <p:spPr>
          <a:xfrm>
            <a:off x="1941910" y="6136143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8050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標題及物件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4"/>
          <p:cNvSpPr txBox="1">
            <a:spLocks noGrp="1"/>
          </p:cNvSpPr>
          <p:nvPr>
            <p:ph type="title"/>
          </p:nvPr>
        </p:nvSpPr>
        <p:spPr>
          <a:xfrm>
            <a:off x="1944708" y="624110"/>
            <a:ext cx="6683765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"/>
          <p:cNvSpPr txBox="1">
            <a:spLocks noGrp="1"/>
          </p:cNvSpPr>
          <p:nvPr>
            <p:ph type="body" idx="1"/>
          </p:nvPr>
        </p:nvSpPr>
        <p:spPr>
          <a:xfrm>
            <a:off x="1941909" y="2133600"/>
            <a:ext cx="668655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57" name="Google Shape;57;p4"/>
          <p:cNvSpPr txBox="1">
            <a:spLocks noGrp="1"/>
          </p:cNvSpPr>
          <p:nvPr>
            <p:ph type="dt" idx="10"/>
          </p:nvPr>
        </p:nvSpPr>
        <p:spPr>
          <a:xfrm>
            <a:off x="7771437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ftr" idx="11"/>
          </p:nvPr>
        </p:nvSpPr>
        <p:spPr>
          <a:xfrm>
            <a:off x="1941910" y="6136143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77556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章節標題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/>
          <p:nvPr/>
        </p:nvSpPr>
        <p:spPr>
          <a:xfrm rot="10800000" flipH="1">
            <a:off x="-3572" y="31781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5"/>
          <p:cNvSpPr txBox="1">
            <a:spLocks noGrp="1"/>
          </p:cNvSpPr>
          <p:nvPr>
            <p:ph type="title"/>
          </p:nvPr>
        </p:nvSpPr>
        <p:spPr>
          <a:xfrm>
            <a:off x="1941945" y="2058750"/>
            <a:ext cx="6686549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body" idx="1"/>
          </p:nvPr>
        </p:nvSpPr>
        <p:spPr>
          <a:xfrm>
            <a:off x="1941945" y="3530129"/>
            <a:ext cx="668654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dt" idx="10"/>
          </p:nvPr>
        </p:nvSpPr>
        <p:spPr>
          <a:xfrm>
            <a:off x="7771437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ftr" idx="11"/>
          </p:nvPr>
        </p:nvSpPr>
        <p:spPr>
          <a:xfrm>
            <a:off x="1941910" y="6136143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ldNum" idx="12"/>
          </p:nvPr>
        </p:nvSpPr>
        <p:spPr>
          <a:xfrm>
            <a:off x="398859" y="3245305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73165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標題投影片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"/>
          <p:cNvSpPr/>
          <p:nvPr/>
        </p:nvSpPr>
        <p:spPr>
          <a:xfrm>
            <a:off x="3" y="4324805"/>
            <a:ext cx="1308497" cy="777875"/>
          </a:xfrm>
          <a:custGeom>
            <a:avLst/>
            <a:gdLst/>
            <a:ahLst/>
            <a:cxnLst/>
            <a:rect l="l" t="t" r="r" b="b"/>
            <a:pathLst>
              <a:path w="372" h="166" extrusionOk="0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6"/>
          <p:cNvSpPr txBox="1">
            <a:spLocks noGrp="1"/>
          </p:cNvSpPr>
          <p:nvPr>
            <p:ph type="ctrTitle"/>
          </p:nvPr>
        </p:nvSpPr>
        <p:spPr>
          <a:xfrm>
            <a:off x="1941945" y="2514601"/>
            <a:ext cx="6686549" cy="2262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"/>
          <p:cNvSpPr txBox="1">
            <a:spLocks noGrp="1"/>
          </p:cNvSpPr>
          <p:nvPr>
            <p:ph type="subTitle" idx="1"/>
          </p:nvPr>
        </p:nvSpPr>
        <p:spPr>
          <a:xfrm>
            <a:off x="1941945" y="4777834"/>
            <a:ext cx="6686549" cy="112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6"/>
          <p:cNvSpPr txBox="1">
            <a:spLocks noGrp="1"/>
          </p:cNvSpPr>
          <p:nvPr>
            <p:ph type="dt" idx="10"/>
          </p:nvPr>
        </p:nvSpPr>
        <p:spPr>
          <a:xfrm>
            <a:off x="7771437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6"/>
          <p:cNvSpPr txBox="1">
            <a:spLocks noGrp="1"/>
          </p:cNvSpPr>
          <p:nvPr>
            <p:ph type="ftr" idx="11"/>
          </p:nvPr>
        </p:nvSpPr>
        <p:spPr>
          <a:xfrm>
            <a:off x="1941910" y="6136143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"/>
          <p:cNvSpPr txBox="1">
            <a:spLocks noGrp="1"/>
          </p:cNvSpPr>
          <p:nvPr>
            <p:ph type="sldNum" idx="12"/>
          </p:nvPr>
        </p:nvSpPr>
        <p:spPr>
          <a:xfrm>
            <a:off x="398859" y="4529593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72755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兩項物件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7"/>
          <p:cNvSpPr txBox="1">
            <a:spLocks noGrp="1"/>
          </p:cNvSpPr>
          <p:nvPr>
            <p:ph type="title"/>
          </p:nvPr>
        </p:nvSpPr>
        <p:spPr>
          <a:xfrm>
            <a:off x="1944329" y="623888"/>
            <a:ext cx="6684169" cy="1281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body" idx="1"/>
          </p:nvPr>
        </p:nvSpPr>
        <p:spPr>
          <a:xfrm>
            <a:off x="1941909" y="2133600"/>
            <a:ext cx="3235398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body" idx="2"/>
          </p:nvPr>
        </p:nvSpPr>
        <p:spPr>
          <a:xfrm>
            <a:off x="5393060" y="2126222"/>
            <a:ext cx="3235398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dt" idx="10"/>
          </p:nvPr>
        </p:nvSpPr>
        <p:spPr>
          <a:xfrm>
            <a:off x="7771437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ftr" idx="11"/>
          </p:nvPr>
        </p:nvSpPr>
        <p:spPr>
          <a:xfrm>
            <a:off x="1941910" y="6136143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07917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比對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8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8"/>
          <p:cNvSpPr txBox="1">
            <a:spLocks noGrp="1"/>
          </p:cNvSpPr>
          <p:nvPr>
            <p:ph type="title"/>
          </p:nvPr>
        </p:nvSpPr>
        <p:spPr>
          <a:xfrm>
            <a:off x="1944329" y="623888"/>
            <a:ext cx="6684169" cy="1281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8"/>
          <p:cNvSpPr txBox="1">
            <a:spLocks noGrp="1"/>
          </p:cNvSpPr>
          <p:nvPr>
            <p:ph type="body" idx="1"/>
          </p:nvPr>
        </p:nvSpPr>
        <p:spPr>
          <a:xfrm>
            <a:off x="2204531" y="1972703"/>
            <a:ext cx="299454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6" name="Google Shape;86;p8"/>
          <p:cNvSpPr txBox="1">
            <a:spLocks noGrp="1"/>
          </p:cNvSpPr>
          <p:nvPr>
            <p:ph type="body" idx="2"/>
          </p:nvPr>
        </p:nvSpPr>
        <p:spPr>
          <a:xfrm>
            <a:off x="1941909" y="2548966"/>
            <a:ext cx="3257170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87" name="Google Shape;87;p8"/>
          <p:cNvSpPr txBox="1">
            <a:spLocks noGrp="1"/>
          </p:cNvSpPr>
          <p:nvPr>
            <p:ph type="body" idx="3"/>
          </p:nvPr>
        </p:nvSpPr>
        <p:spPr>
          <a:xfrm>
            <a:off x="5630199" y="1969475"/>
            <a:ext cx="299925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8" name="Google Shape;88;p8"/>
          <p:cNvSpPr txBox="1">
            <a:spLocks noGrp="1"/>
          </p:cNvSpPr>
          <p:nvPr>
            <p:ph type="body" idx="4"/>
          </p:nvPr>
        </p:nvSpPr>
        <p:spPr>
          <a:xfrm>
            <a:off x="5375218" y="2545738"/>
            <a:ext cx="3254006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89" name="Google Shape;89;p8"/>
          <p:cNvSpPr txBox="1">
            <a:spLocks noGrp="1"/>
          </p:cNvSpPr>
          <p:nvPr>
            <p:ph type="dt" idx="10"/>
          </p:nvPr>
        </p:nvSpPr>
        <p:spPr>
          <a:xfrm>
            <a:off x="7771437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ftr" idx="11"/>
          </p:nvPr>
        </p:nvSpPr>
        <p:spPr>
          <a:xfrm>
            <a:off x="1941910" y="6136143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8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23502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含標題的內容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9"/>
          <p:cNvSpPr txBox="1">
            <a:spLocks noGrp="1"/>
          </p:cNvSpPr>
          <p:nvPr>
            <p:ph type="title"/>
          </p:nvPr>
        </p:nvSpPr>
        <p:spPr>
          <a:xfrm>
            <a:off x="1942137" y="446088"/>
            <a:ext cx="2628899" cy="97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9"/>
          <p:cNvSpPr txBox="1">
            <a:spLocks noGrp="1"/>
          </p:cNvSpPr>
          <p:nvPr>
            <p:ph type="body" idx="1"/>
          </p:nvPr>
        </p:nvSpPr>
        <p:spPr>
          <a:xfrm>
            <a:off x="4742259" y="446543"/>
            <a:ext cx="3886200" cy="541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body" idx="2"/>
          </p:nvPr>
        </p:nvSpPr>
        <p:spPr>
          <a:xfrm>
            <a:off x="1942137" y="1598613"/>
            <a:ext cx="2628899" cy="426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dt" idx="10"/>
          </p:nvPr>
        </p:nvSpPr>
        <p:spPr>
          <a:xfrm>
            <a:off x="7771437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ftr" idx="11"/>
          </p:nvPr>
        </p:nvSpPr>
        <p:spPr>
          <a:xfrm>
            <a:off x="1941910" y="6136143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2813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章節標題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/>
          <p:nvPr/>
        </p:nvSpPr>
        <p:spPr>
          <a:xfrm rot="10800000" flipH="1">
            <a:off x="-3572" y="31781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5"/>
          <p:cNvSpPr txBox="1">
            <a:spLocks noGrp="1"/>
          </p:cNvSpPr>
          <p:nvPr>
            <p:ph type="title"/>
          </p:nvPr>
        </p:nvSpPr>
        <p:spPr>
          <a:xfrm>
            <a:off x="1941945" y="2058750"/>
            <a:ext cx="6686549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body" idx="1"/>
          </p:nvPr>
        </p:nvSpPr>
        <p:spPr>
          <a:xfrm>
            <a:off x="1941945" y="3530129"/>
            <a:ext cx="668654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dt" idx="10"/>
          </p:nvPr>
        </p:nvSpPr>
        <p:spPr>
          <a:xfrm>
            <a:off x="7771444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ftr" idx="11"/>
          </p:nvPr>
        </p:nvSpPr>
        <p:spPr>
          <a:xfrm>
            <a:off x="1941910" y="6136157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ldNum" idx="12"/>
          </p:nvPr>
        </p:nvSpPr>
        <p:spPr>
          <a:xfrm>
            <a:off x="398859" y="3245319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63911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含標題的圖片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0"/>
          <p:cNvSpPr/>
          <p:nvPr/>
        </p:nvSpPr>
        <p:spPr>
          <a:xfrm rot="10800000" flipH="1">
            <a:off x="-3572" y="491172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0"/>
          <p:cNvSpPr txBox="1"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0"/>
          <p:cNvSpPr>
            <a:spLocks noGrp="1"/>
          </p:cNvSpPr>
          <p:nvPr>
            <p:ph type="pic" idx="2"/>
          </p:nvPr>
        </p:nvSpPr>
        <p:spPr>
          <a:xfrm>
            <a:off x="1941909" y="634965"/>
            <a:ext cx="6686550" cy="3854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body" idx="1"/>
          </p:nvPr>
        </p:nvSpPr>
        <p:spPr>
          <a:xfrm>
            <a:off x="1941910" y="5367338"/>
            <a:ext cx="668655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5" name="Google Shape;105;p10"/>
          <p:cNvSpPr txBox="1">
            <a:spLocks noGrp="1"/>
          </p:cNvSpPr>
          <p:nvPr>
            <p:ph type="dt" idx="10"/>
          </p:nvPr>
        </p:nvSpPr>
        <p:spPr>
          <a:xfrm>
            <a:off x="7771437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0"/>
          <p:cNvSpPr txBox="1">
            <a:spLocks noGrp="1"/>
          </p:cNvSpPr>
          <p:nvPr>
            <p:ph type="ftr" idx="11"/>
          </p:nvPr>
        </p:nvSpPr>
        <p:spPr>
          <a:xfrm>
            <a:off x="1941910" y="6136143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sldNum" idx="12"/>
          </p:nvPr>
        </p:nvSpPr>
        <p:spPr>
          <a:xfrm>
            <a:off x="398859" y="4983618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00897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與說明文字">
  <p:cSld name="標題與說明文字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1"/>
          <p:cNvSpPr/>
          <p:nvPr/>
        </p:nvSpPr>
        <p:spPr>
          <a:xfrm rot="10800000" flipH="1">
            <a:off x="-3572" y="31781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1"/>
          <p:cNvSpPr txBox="1">
            <a:spLocks noGrp="1"/>
          </p:cNvSpPr>
          <p:nvPr>
            <p:ph type="title"/>
          </p:nvPr>
        </p:nvSpPr>
        <p:spPr>
          <a:xfrm>
            <a:off x="1941945" y="609600"/>
            <a:ext cx="6686549" cy="311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1"/>
          <p:cNvSpPr txBox="1">
            <a:spLocks noGrp="1"/>
          </p:cNvSpPr>
          <p:nvPr>
            <p:ph type="body" idx="1"/>
          </p:nvPr>
        </p:nvSpPr>
        <p:spPr>
          <a:xfrm>
            <a:off x="1941945" y="4354046"/>
            <a:ext cx="668654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1"/>
          <p:cNvSpPr txBox="1">
            <a:spLocks noGrp="1"/>
          </p:cNvSpPr>
          <p:nvPr>
            <p:ph type="dt" idx="10"/>
          </p:nvPr>
        </p:nvSpPr>
        <p:spPr>
          <a:xfrm>
            <a:off x="7771437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1"/>
          <p:cNvSpPr txBox="1">
            <a:spLocks noGrp="1"/>
          </p:cNvSpPr>
          <p:nvPr>
            <p:ph type="ftr" idx="11"/>
          </p:nvPr>
        </p:nvSpPr>
        <p:spPr>
          <a:xfrm>
            <a:off x="1941910" y="6136143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1"/>
          <p:cNvSpPr txBox="1">
            <a:spLocks noGrp="1"/>
          </p:cNvSpPr>
          <p:nvPr>
            <p:ph type="sldNum" idx="12"/>
          </p:nvPr>
        </p:nvSpPr>
        <p:spPr>
          <a:xfrm>
            <a:off x="398859" y="3245305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87285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引述 (含標題)">
  <p:cSld name="引述 (含標題)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2"/>
          <p:cNvSpPr/>
          <p:nvPr/>
        </p:nvSpPr>
        <p:spPr>
          <a:xfrm rot="10800000" flipH="1">
            <a:off x="-3572" y="31781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2"/>
          <p:cNvSpPr txBox="1"/>
          <p:nvPr/>
        </p:nvSpPr>
        <p:spPr>
          <a:xfrm>
            <a:off x="1850231" y="647700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8000" kern="0">
                <a:solidFill>
                  <a:srgbClr val="E78712"/>
                </a:solidFill>
                <a:ea typeface="Arial"/>
                <a:cs typeface="Arial"/>
                <a:sym typeface="Arial"/>
              </a:rPr>
              <a:t>“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" name="Google Shape;118;p12"/>
          <p:cNvSpPr txBox="1"/>
          <p:nvPr/>
        </p:nvSpPr>
        <p:spPr>
          <a:xfrm>
            <a:off x="8335566" y="290512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8000" kern="0">
                <a:solidFill>
                  <a:srgbClr val="E78712"/>
                </a:solidFill>
                <a:ea typeface="Arial"/>
                <a:cs typeface="Arial"/>
                <a:sym typeface="Arial"/>
              </a:rPr>
              <a:t>”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9" name="Google Shape;119;p12"/>
          <p:cNvSpPr txBox="1">
            <a:spLocks noGrp="1"/>
          </p:cNvSpPr>
          <p:nvPr>
            <p:ph type="title"/>
          </p:nvPr>
        </p:nvSpPr>
        <p:spPr>
          <a:xfrm>
            <a:off x="2137497" y="609600"/>
            <a:ext cx="6295445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2"/>
          <p:cNvSpPr txBox="1">
            <a:spLocks noGrp="1"/>
          </p:cNvSpPr>
          <p:nvPr>
            <p:ph type="body" idx="1"/>
          </p:nvPr>
        </p:nvSpPr>
        <p:spPr>
          <a:xfrm>
            <a:off x="2456260" y="3505200"/>
            <a:ext cx="5652416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21" name="Google Shape;121;p12"/>
          <p:cNvSpPr txBox="1">
            <a:spLocks noGrp="1"/>
          </p:cNvSpPr>
          <p:nvPr>
            <p:ph type="body" idx="2"/>
          </p:nvPr>
        </p:nvSpPr>
        <p:spPr>
          <a:xfrm>
            <a:off x="1941945" y="4354046"/>
            <a:ext cx="668654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12"/>
          <p:cNvSpPr txBox="1">
            <a:spLocks noGrp="1"/>
          </p:cNvSpPr>
          <p:nvPr>
            <p:ph type="dt" idx="10"/>
          </p:nvPr>
        </p:nvSpPr>
        <p:spPr>
          <a:xfrm>
            <a:off x="7771437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2"/>
          <p:cNvSpPr txBox="1">
            <a:spLocks noGrp="1"/>
          </p:cNvSpPr>
          <p:nvPr>
            <p:ph type="ftr" idx="11"/>
          </p:nvPr>
        </p:nvSpPr>
        <p:spPr>
          <a:xfrm>
            <a:off x="1941910" y="6136143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2"/>
          <p:cNvSpPr txBox="1">
            <a:spLocks noGrp="1"/>
          </p:cNvSpPr>
          <p:nvPr>
            <p:ph type="sldNum" idx="12"/>
          </p:nvPr>
        </p:nvSpPr>
        <p:spPr>
          <a:xfrm>
            <a:off x="398859" y="3245305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87357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名片">
  <p:cSld name="名片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3"/>
          <p:cNvSpPr/>
          <p:nvPr/>
        </p:nvSpPr>
        <p:spPr>
          <a:xfrm rot="10800000" flipH="1">
            <a:off x="-3572" y="491172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/>
          </p:nvPr>
        </p:nvSpPr>
        <p:spPr>
          <a:xfrm>
            <a:off x="1941910" y="2438403"/>
            <a:ext cx="6686550" cy="272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body" idx="1"/>
          </p:nvPr>
        </p:nvSpPr>
        <p:spPr>
          <a:xfrm>
            <a:off x="1941910" y="5181600"/>
            <a:ext cx="668655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dt" idx="10"/>
          </p:nvPr>
        </p:nvSpPr>
        <p:spPr>
          <a:xfrm>
            <a:off x="7771437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ftr" idx="11"/>
          </p:nvPr>
        </p:nvSpPr>
        <p:spPr>
          <a:xfrm>
            <a:off x="1941910" y="6136143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sldNum" idx="12"/>
          </p:nvPr>
        </p:nvSpPr>
        <p:spPr>
          <a:xfrm>
            <a:off x="398859" y="4983618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44233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引述名片">
  <p:cSld name="引述名片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4"/>
          <p:cNvSpPr/>
          <p:nvPr/>
        </p:nvSpPr>
        <p:spPr>
          <a:xfrm rot="10800000" flipH="1">
            <a:off x="-3572" y="491172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4"/>
          <p:cNvSpPr txBox="1"/>
          <p:nvPr/>
        </p:nvSpPr>
        <p:spPr>
          <a:xfrm>
            <a:off x="1850231" y="647700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8000" kern="0">
                <a:solidFill>
                  <a:srgbClr val="E78712"/>
                </a:solidFill>
                <a:ea typeface="Arial"/>
                <a:cs typeface="Arial"/>
                <a:sym typeface="Arial"/>
              </a:rPr>
              <a:t>“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5" name="Google Shape;135;p14"/>
          <p:cNvSpPr txBox="1"/>
          <p:nvPr/>
        </p:nvSpPr>
        <p:spPr>
          <a:xfrm>
            <a:off x="8335566" y="290512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8000" kern="0">
                <a:solidFill>
                  <a:srgbClr val="E78712"/>
                </a:solidFill>
                <a:ea typeface="Arial"/>
                <a:cs typeface="Arial"/>
                <a:sym typeface="Arial"/>
              </a:rPr>
              <a:t>”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6" name="Google Shape;136;p14"/>
          <p:cNvSpPr txBox="1">
            <a:spLocks noGrp="1"/>
          </p:cNvSpPr>
          <p:nvPr>
            <p:ph type="title"/>
          </p:nvPr>
        </p:nvSpPr>
        <p:spPr>
          <a:xfrm>
            <a:off x="2137497" y="609600"/>
            <a:ext cx="6295445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body" idx="1"/>
          </p:nvPr>
        </p:nvSpPr>
        <p:spPr>
          <a:xfrm>
            <a:off x="1941909" y="4343400"/>
            <a:ext cx="668655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body" idx="2"/>
          </p:nvPr>
        </p:nvSpPr>
        <p:spPr>
          <a:xfrm>
            <a:off x="1941910" y="5181600"/>
            <a:ext cx="668655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39" name="Google Shape;139;p14"/>
          <p:cNvSpPr txBox="1">
            <a:spLocks noGrp="1"/>
          </p:cNvSpPr>
          <p:nvPr>
            <p:ph type="dt" idx="10"/>
          </p:nvPr>
        </p:nvSpPr>
        <p:spPr>
          <a:xfrm>
            <a:off x="7771437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ftr" idx="11"/>
          </p:nvPr>
        </p:nvSpPr>
        <p:spPr>
          <a:xfrm>
            <a:off x="1941910" y="6136143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ldNum" idx="12"/>
          </p:nvPr>
        </p:nvSpPr>
        <p:spPr>
          <a:xfrm>
            <a:off x="398859" y="4983618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09615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是非題">
  <p:cSld name="是非題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"/>
          <p:cNvSpPr/>
          <p:nvPr/>
        </p:nvSpPr>
        <p:spPr>
          <a:xfrm rot="10800000" flipH="1">
            <a:off x="-3572" y="491172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5"/>
          <p:cNvSpPr txBox="1">
            <a:spLocks noGrp="1"/>
          </p:cNvSpPr>
          <p:nvPr>
            <p:ph type="title"/>
          </p:nvPr>
        </p:nvSpPr>
        <p:spPr>
          <a:xfrm>
            <a:off x="1941945" y="627407"/>
            <a:ext cx="6686549" cy="2880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5"/>
          <p:cNvSpPr txBox="1">
            <a:spLocks noGrp="1"/>
          </p:cNvSpPr>
          <p:nvPr>
            <p:ph type="body" idx="1"/>
          </p:nvPr>
        </p:nvSpPr>
        <p:spPr>
          <a:xfrm>
            <a:off x="1941909" y="4343400"/>
            <a:ext cx="668655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6" name="Google Shape;146;p15"/>
          <p:cNvSpPr txBox="1">
            <a:spLocks noGrp="1"/>
          </p:cNvSpPr>
          <p:nvPr>
            <p:ph type="body" idx="2"/>
          </p:nvPr>
        </p:nvSpPr>
        <p:spPr>
          <a:xfrm>
            <a:off x="1941910" y="5181600"/>
            <a:ext cx="668655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7" name="Google Shape;147;p15"/>
          <p:cNvSpPr txBox="1">
            <a:spLocks noGrp="1"/>
          </p:cNvSpPr>
          <p:nvPr>
            <p:ph type="dt" idx="10"/>
          </p:nvPr>
        </p:nvSpPr>
        <p:spPr>
          <a:xfrm>
            <a:off x="7771437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5"/>
          <p:cNvSpPr txBox="1">
            <a:spLocks noGrp="1"/>
          </p:cNvSpPr>
          <p:nvPr>
            <p:ph type="ftr" idx="11"/>
          </p:nvPr>
        </p:nvSpPr>
        <p:spPr>
          <a:xfrm>
            <a:off x="1941910" y="6136143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5"/>
          <p:cNvSpPr txBox="1">
            <a:spLocks noGrp="1"/>
          </p:cNvSpPr>
          <p:nvPr>
            <p:ph type="sldNum" idx="12"/>
          </p:nvPr>
        </p:nvSpPr>
        <p:spPr>
          <a:xfrm>
            <a:off x="398859" y="4983618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36329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標題及直排文字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6"/>
          <p:cNvSpPr txBox="1">
            <a:spLocks noGrp="1"/>
          </p:cNvSpPr>
          <p:nvPr>
            <p:ph type="title"/>
          </p:nvPr>
        </p:nvSpPr>
        <p:spPr>
          <a:xfrm>
            <a:off x="1944329" y="623888"/>
            <a:ext cx="6684169" cy="1281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6"/>
          <p:cNvSpPr txBox="1">
            <a:spLocks noGrp="1"/>
          </p:cNvSpPr>
          <p:nvPr>
            <p:ph type="body" idx="1"/>
          </p:nvPr>
        </p:nvSpPr>
        <p:spPr>
          <a:xfrm rot="5400000">
            <a:off x="3342085" y="733425"/>
            <a:ext cx="3886200" cy="668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54" name="Google Shape;154;p16"/>
          <p:cNvSpPr txBox="1">
            <a:spLocks noGrp="1"/>
          </p:cNvSpPr>
          <p:nvPr>
            <p:ph type="dt" idx="10"/>
          </p:nvPr>
        </p:nvSpPr>
        <p:spPr>
          <a:xfrm>
            <a:off x="7771437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ftr" idx="11"/>
          </p:nvPr>
        </p:nvSpPr>
        <p:spPr>
          <a:xfrm>
            <a:off x="1941910" y="6136143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4946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直排標題及文字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7"/>
          <p:cNvSpPr txBox="1">
            <a:spLocks noGrp="1"/>
          </p:cNvSpPr>
          <p:nvPr>
            <p:ph type="title"/>
          </p:nvPr>
        </p:nvSpPr>
        <p:spPr>
          <a:xfrm rot="5400000">
            <a:off x="5157278" y="2441918"/>
            <a:ext cx="5283817" cy="1655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7"/>
          <p:cNvSpPr txBox="1">
            <a:spLocks noGrp="1"/>
          </p:cNvSpPr>
          <p:nvPr>
            <p:ph type="body" idx="1"/>
          </p:nvPr>
        </p:nvSpPr>
        <p:spPr>
          <a:xfrm rot="5400000">
            <a:off x="1729103" y="840439"/>
            <a:ext cx="5283817" cy="485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61" name="Google Shape;161;p17"/>
          <p:cNvSpPr txBox="1">
            <a:spLocks noGrp="1"/>
          </p:cNvSpPr>
          <p:nvPr>
            <p:ph type="dt" idx="10"/>
          </p:nvPr>
        </p:nvSpPr>
        <p:spPr>
          <a:xfrm>
            <a:off x="7771437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ftr" idx="11"/>
          </p:nvPr>
        </p:nvSpPr>
        <p:spPr>
          <a:xfrm>
            <a:off x="1941910" y="6136143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6504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2"/>
          <p:cNvSpPr txBox="1">
            <a:spLocks noGrp="1"/>
          </p:cNvSpPr>
          <p:nvPr>
            <p:ph type="dt" idx="10"/>
          </p:nvPr>
        </p:nvSpPr>
        <p:spPr>
          <a:xfrm>
            <a:off x="7771432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"/>
          <p:cNvSpPr txBox="1">
            <a:spLocks noGrp="1"/>
          </p:cNvSpPr>
          <p:nvPr>
            <p:ph type="ftr" idx="11"/>
          </p:nvPr>
        </p:nvSpPr>
        <p:spPr>
          <a:xfrm>
            <a:off x="1941910" y="6136133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2083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只有標題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3"/>
          <p:cNvSpPr txBox="1">
            <a:spLocks noGrp="1"/>
          </p:cNvSpPr>
          <p:nvPr>
            <p:ph type="title"/>
          </p:nvPr>
        </p:nvSpPr>
        <p:spPr>
          <a:xfrm>
            <a:off x="1944329" y="623888"/>
            <a:ext cx="6684169" cy="1281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dt" idx="10"/>
          </p:nvPr>
        </p:nvSpPr>
        <p:spPr>
          <a:xfrm>
            <a:off x="7771432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ftr" idx="11"/>
          </p:nvPr>
        </p:nvSpPr>
        <p:spPr>
          <a:xfrm>
            <a:off x="1941910" y="6136133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8987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標題投影片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"/>
          <p:cNvSpPr/>
          <p:nvPr/>
        </p:nvSpPr>
        <p:spPr>
          <a:xfrm>
            <a:off x="3" y="4324819"/>
            <a:ext cx="1308497" cy="777875"/>
          </a:xfrm>
          <a:custGeom>
            <a:avLst/>
            <a:gdLst/>
            <a:ahLst/>
            <a:cxnLst/>
            <a:rect l="l" t="t" r="r" b="b"/>
            <a:pathLst>
              <a:path w="372" h="166" extrusionOk="0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6"/>
          <p:cNvSpPr txBox="1">
            <a:spLocks noGrp="1"/>
          </p:cNvSpPr>
          <p:nvPr>
            <p:ph type="ctrTitle"/>
          </p:nvPr>
        </p:nvSpPr>
        <p:spPr>
          <a:xfrm>
            <a:off x="1941945" y="2514601"/>
            <a:ext cx="6686549" cy="2262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"/>
          <p:cNvSpPr txBox="1">
            <a:spLocks noGrp="1"/>
          </p:cNvSpPr>
          <p:nvPr>
            <p:ph type="subTitle" idx="1"/>
          </p:nvPr>
        </p:nvSpPr>
        <p:spPr>
          <a:xfrm>
            <a:off x="1941945" y="4777848"/>
            <a:ext cx="6686549" cy="112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6"/>
          <p:cNvSpPr txBox="1">
            <a:spLocks noGrp="1"/>
          </p:cNvSpPr>
          <p:nvPr>
            <p:ph type="dt" idx="10"/>
          </p:nvPr>
        </p:nvSpPr>
        <p:spPr>
          <a:xfrm>
            <a:off x="7771444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6"/>
          <p:cNvSpPr txBox="1">
            <a:spLocks noGrp="1"/>
          </p:cNvSpPr>
          <p:nvPr>
            <p:ph type="ftr" idx="11"/>
          </p:nvPr>
        </p:nvSpPr>
        <p:spPr>
          <a:xfrm>
            <a:off x="1941910" y="6136157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"/>
          <p:cNvSpPr txBox="1">
            <a:spLocks noGrp="1"/>
          </p:cNvSpPr>
          <p:nvPr>
            <p:ph type="sldNum" idx="12"/>
          </p:nvPr>
        </p:nvSpPr>
        <p:spPr>
          <a:xfrm>
            <a:off x="398859" y="4529607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40487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標題及物件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4"/>
          <p:cNvSpPr txBox="1">
            <a:spLocks noGrp="1"/>
          </p:cNvSpPr>
          <p:nvPr>
            <p:ph type="title"/>
          </p:nvPr>
        </p:nvSpPr>
        <p:spPr>
          <a:xfrm>
            <a:off x="1944708" y="624110"/>
            <a:ext cx="6683765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"/>
          <p:cNvSpPr txBox="1">
            <a:spLocks noGrp="1"/>
          </p:cNvSpPr>
          <p:nvPr>
            <p:ph type="body" idx="1"/>
          </p:nvPr>
        </p:nvSpPr>
        <p:spPr>
          <a:xfrm>
            <a:off x="1941909" y="2133600"/>
            <a:ext cx="668655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57" name="Google Shape;57;p4"/>
          <p:cNvSpPr txBox="1">
            <a:spLocks noGrp="1"/>
          </p:cNvSpPr>
          <p:nvPr>
            <p:ph type="dt" idx="10"/>
          </p:nvPr>
        </p:nvSpPr>
        <p:spPr>
          <a:xfrm>
            <a:off x="7771432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ftr" idx="11"/>
          </p:nvPr>
        </p:nvSpPr>
        <p:spPr>
          <a:xfrm>
            <a:off x="1941910" y="6136133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16175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章節標題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/>
          <p:nvPr/>
        </p:nvSpPr>
        <p:spPr>
          <a:xfrm rot="10800000" flipH="1">
            <a:off x="-3572" y="31781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5"/>
          <p:cNvSpPr txBox="1">
            <a:spLocks noGrp="1"/>
          </p:cNvSpPr>
          <p:nvPr>
            <p:ph type="title"/>
          </p:nvPr>
        </p:nvSpPr>
        <p:spPr>
          <a:xfrm>
            <a:off x="1941945" y="2058750"/>
            <a:ext cx="6686549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body" idx="1"/>
          </p:nvPr>
        </p:nvSpPr>
        <p:spPr>
          <a:xfrm>
            <a:off x="1941945" y="3530129"/>
            <a:ext cx="668654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dt" idx="10"/>
          </p:nvPr>
        </p:nvSpPr>
        <p:spPr>
          <a:xfrm>
            <a:off x="7771432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ftr" idx="11"/>
          </p:nvPr>
        </p:nvSpPr>
        <p:spPr>
          <a:xfrm>
            <a:off x="1941910" y="6136133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ldNum" idx="12"/>
          </p:nvPr>
        </p:nvSpPr>
        <p:spPr>
          <a:xfrm>
            <a:off x="398859" y="3245295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18230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標題投影片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"/>
          <p:cNvSpPr/>
          <p:nvPr/>
        </p:nvSpPr>
        <p:spPr>
          <a:xfrm>
            <a:off x="3" y="4324795"/>
            <a:ext cx="1308497" cy="777875"/>
          </a:xfrm>
          <a:custGeom>
            <a:avLst/>
            <a:gdLst/>
            <a:ahLst/>
            <a:cxnLst/>
            <a:rect l="l" t="t" r="r" b="b"/>
            <a:pathLst>
              <a:path w="372" h="166" extrusionOk="0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6"/>
          <p:cNvSpPr txBox="1">
            <a:spLocks noGrp="1"/>
          </p:cNvSpPr>
          <p:nvPr>
            <p:ph type="ctrTitle"/>
          </p:nvPr>
        </p:nvSpPr>
        <p:spPr>
          <a:xfrm>
            <a:off x="1941945" y="2514601"/>
            <a:ext cx="6686549" cy="2262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"/>
          <p:cNvSpPr txBox="1">
            <a:spLocks noGrp="1"/>
          </p:cNvSpPr>
          <p:nvPr>
            <p:ph type="subTitle" idx="1"/>
          </p:nvPr>
        </p:nvSpPr>
        <p:spPr>
          <a:xfrm>
            <a:off x="1941945" y="4777824"/>
            <a:ext cx="6686549" cy="112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6"/>
          <p:cNvSpPr txBox="1">
            <a:spLocks noGrp="1"/>
          </p:cNvSpPr>
          <p:nvPr>
            <p:ph type="dt" idx="10"/>
          </p:nvPr>
        </p:nvSpPr>
        <p:spPr>
          <a:xfrm>
            <a:off x="7771432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6"/>
          <p:cNvSpPr txBox="1">
            <a:spLocks noGrp="1"/>
          </p:cNvSpPr>
          <p:nvPr>
            <p:ph type="ftr" idx="11"/>
          </p:nvPr>
        </p:nvSpPr>
        <p:spPr>
          <a:xfrm>
            <a:off x="1941910" y="6136133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"/>
          <p:cNvSpPr txBox="1">
            <a:spLocks noGrp="1"/>
          </p:cNvSpPr>
          <p:nvPr>
            <p:ph type="sldNum" idx="12"/>
          </p:nvPr>
        </p:nvSpPr>
        <p:spPr>
          <a:xfrm>
            <a:off x="398859" y="4529583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32021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兩項物件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7"/>
          <p:cNvSpPr txBox="1">
            <a:spLocks noGrp="1"/>
          </p:cNvSpPr>
          <p:nvPr>
            <p:ph type="title"/>
          </p:nvPr>
        </p:nvSpPr>
        <p:spPr>
          <a:xfrm>
            <a:off x="1944329" y="623888"/>
            <a:ext cx="6684169" cy="1281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body" idx="1"/>
          </p:nvPr>
        </p:nvSpPr>
        <p:spPr>
          <a:xfrm>
            <a:off x="1941909" y="2133600"/>
            <a:ext cx="3235398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body" idx="2"/>
          </p:nvPr>
        </p:nvSpPr>
        <p:spPr>
          <a:xfrm>
            <a:off x="5393060" y="2126222"/>
            <a:ext cx="3235398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dt" idx="10"/>
          </p:nvPr>
        </p:nvSpPr>
        <p:spPr>
          <a:xfrm>
            <a:off x="7771432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ftr" idx="11"/>
          </p:nvPr>
        </p:nvSpPr>
        <p:spPr>
          <a:xfrm>
            <a:off x="1941910" y="6136133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00862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比對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8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8"/>
          <p:cNvSpPr txBox="1">
            <a:spLocks noGrp="1"/>
          </p:cNvSpPr>
          <p:nvPr>
            <p:ph type="title"/>
          </p:nvPr>
        </p:nvSpPr>
        <p:spPr>
          <a:xfrm>
            <a:off x="1944329" y="623888"/>
            <a:ext cx="6684169" cy="1281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8"/>
          <p:cNvSpPr txBox="1">
            <a:spLocks noGrp="1"/>
          </p:cNvSpPr>
          <p:nvPr>
            <p:ph type="body" idx="1"/>
          </p:nvPr>
        </p:nvSpPr>
        <p:spPr>
          <a:xfrm>
            <a:off x="2204531" y="1972703"/>
            <a:ext cx="299454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6" name="Google Shape;86;p8"/>
          <p:cNvSpPr txBox="1">
            <a:spLocks noGrp="1"/>
          </p:cNvSpPr>
          <p:nvPr>
            <p:ph type="body" idx="2"/>
          </p:nvPr>
        </p:nvSpPr>
        <p:spPr>
          <a:xfrm>
            <a:off x="1941909" y="2548966"/>
            <a:ext cx="3257170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87" name="Google Shape;87;p8"/>
          <p:cNvSpPr txBox="1">
            <a:spLocks noGrp="1"/>
          </p:cNvSpPr>
          <p:nvPr>
            <p:ph type="body" idx="3"/>
          </p:nvPr>
        </p:nvSpPr>
        <p:spPr>
          <a:xfrm>
            <a:off x="5630194" y="1969475"/>
            <a:ext cx="299925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8" name="Google Shape;88;p8"/>
          <p:cNvSpPr txBox="1">
            <a:spLocks noGrp="1"/>
          </p:cNvSpPr>
          <p:nvPr>
            <p:ph type="body" idx="4"/>
          </p:nvPr>
        </p:nvSpPr>
        <p:spPr>
          <a:xfrm>
            <a:off x="5375218" y="2545738"/>
            <a:ext cx="3254006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89" name="Google Shape;89;p8"/>
          <p:cNvSpPr txBox="1">
            <a:spLocks noGrp="1"/>
          </p:cNvSpPr>
          <p:nvPr>
            <p:ph type="dt" idx="10"/>
          </p:nvPr>
        </p:nvSpPr>
        <p:spPr>
          <a:xfrm>
            <a:off x="7771432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ftr" idx="11"/>
          </p:nvPr>
        </p:nvSpPr>
        <p:spPr>
          <a:xfrm>
            <a:off x="1941910" y="6136133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8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04238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含標題的內容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9"/>
          <p:cNvSpPr txBox="1">
            <a:spLocks noGrp="1"/>
          </p:cNvSpPr>
          <p:nvPr>
            <p:ph type="title"/>
          </p:nvPr>
        </p:nvSpPr>
        <p:spPr>
          <a:xfrm>
            <a:off x="1942132" y="446088"/>
            <a:ext cx="2628899" cy="97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9"/>
          <p:cNvSpPr txBox="1">
            <a:spLocks noGrp="1"/>
          </p:cNvSpPr>
          <p:nvPr>
            <p:ph type="body" idx="1"/>
          </p:nvPr>
        </p:nvSpPr>
        <p:spPr>
          <a:xfrm>
            <a:off x="4742259" y="446533"/>
            <a:ext cx="3886200" cy="541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body" idx="2"/>
          </p:nvPr>
        </p:nvSpPr>
        <p:spPr>
          <a:xfrm>
            <a:off x="1942132" y="1598613"/>
            <a:ext cx="2628899" cy="426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dt" idx="10"/>
          </p:nvPr>
        </p:nvSpPr>
        <p:spPr>
          <a:xfrm>
            <a:off x="7771432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ftr" idx="11"/>
          </p:nvPr>
        </p:nvSpPr>
        <p:spPr>
          <a:xfrm>
            <a:off x="1941910" y="6136133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57556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含標題的圖片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0"/>
          <p:cNvSpPr/>
          <p:nvPr/>
        </p:nvSpPr>
        <p:spPr>
          <a:xfrm rot="10800000" flipH="1">
            <a:off x="-3572" y="491172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0"/>
          <p:cNvSpPr txBox="1"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0"/>
          <p:cNvSpPr>
            <a:spLocks noGrp="1"/>
          </p:cNvSpPr>
          <p:nvPr>
            <p:ph type="pic" idx="2"/>
          </p:nvPr>
        </p:nvSpPr>
        <p:spPr>
          <a:xfrm>
            <a:off x="1941909" y="634965"/>
            <a:ext cx="6686550" cy="3854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body" idx="1"/>
          </p:nvPr>
        </p:nvSpPr>
        <p:spPr>
          <a:xfrm>
            <a:off x="1941910" y="5367338"/>
            <a:ext cx="668655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5" name="Google Shape;105;p10"/>
          <p:cNvSpPr txBox="1">
            <a:spLocks noGrp="1"/>
          </p:cNvSpPr>
          <p:nvPr>
            <p:ph type="dt" idx="10"/>
          </p:nvPr>
        </p:nvSpPr>
        <p:spPr>
          <a:xfrm>
            <a:off x="7771432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0"/>
          <p:cNvSpPr txBox="1">
            <a:spLocks noGrp="1"/>
          </p:cNvSpPr>
          <p:nvPr>
            <p:ph type="ftr" idx="11"/>
          </p:nvPr>
        </p:nvSpPr>
        <p:spPr>
          <a:xfrm>
            <a:off x="1941910" y="6136133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sldNum" idx="12"/>
          </p:nvPr>
        </p:nvSpPr>
        <p:spPr>
          <a:xfrm>
            <a:off x="398859" y="4983608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97299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與說明文字">
  <p:cSld name="標題與說明文字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1"/>
          <p:cNvSpPr/>
          <p:nvPr/>
        </p:nvSpPr>
        <p:spPr>
          <a:xfrm rot="10800000" flipH="1">
            <a:off x="-3572" y="31781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1"/>
          <p:cNvSpPr txBox="1">
            <a:spLocks noGrp="1"/>
          </p:cNvSpPr>
          <p:nvPr>
            <p:ph type="title"/>
          </p:nvPr>
        </p:nvSpPr>
        <p:spPr>
          <a:xfrm>
            <a:off x="1941945" y="609600"/>
            <a:ext cx="6686549" cy="311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1"/>
          <p:cNvSpPr txBox="1">
            <a:spLocks noGrp="1"/>
          </p:cNvSpPr>
          <p:nvPr>
            <p:ph type="body" idx="1"/>
          </p:nvPr>
        </p:nvSpPr>
        <p:spPr>
          <a:xfrm>
            <a:off x="1941945" y="4354046"/>
            <a:ext cx="668654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1"/>
          <p:cNvSpPr txBox="1">
            <a:spLocks noGrp="1"/>
          </p:cNvSpPr>
          <p:nvPr>
            <p:ph type="dt" idx="10"/>
          </p:nvPr>
        </p:nvSpPr>
        <p:spPr>
          <a:xfrm>
            <a:off x="7771432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1"/>
          <p:cNvSpPr txBox="1">
            <a:spLocks noGrp="1"/>
          </p:cNvSpPr>
          <p:nvPr>
            <p:ph type="ftr" idx="11"/>
          </p:nvPr>
        </p:nvSpPr>
        <p:spPr>
          <a:xfrm>
            <a:off x="1941910" y="6136133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1"/>
          <p:cNvSpPr txBox="1">
            <a:spLocks noGrp="1"/>
          </p:cNvSpPr>
          <p:nvPr>
            <p:ph type="sldNum" idx="12"/>
          </p:nvPr>
        </p:nvSpPr>
        <p:spPr>
          <a:xfrm>
            <a:off x="398859" y="3245295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52352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引述 (含標題)">
  <p:cSld name="引述 (含標題)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2"/>
          <p:cNvSpPr/>
          <p:nvPr/>
        </p:nvSpPr>
        <p:spPr>
          <a:xfrm rot="10800000" flipH="1">
            <a:off x="-3572" y="31781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2"/>
          <p:cNvSpPr txBox="1"/>
          <p:nvPr/>
        </p:nvSpPr>
        <p:spPr>
          <a:xfrm>
            <a:off x="1850231" y="647700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8000" kern="0">
                <a:solidFill>
                  <a:srgbClr val="E78712"/>
                </a:solidFill>
                <a:ea typeface="Arial"/>
                <a:cs typeface="Arial"/>
                <a:sym typeface="Arial"/>
              </a:rPr>
              <a:t>“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" name="Google Shape;118;p12"/>
          <p:cNvSpPr txBox="1"/>
          <p:nvPr/>
        </p:nvSpPr>
        <p:spPr>
          <a:xfrm>
            <a:off x="8335566" y="290512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8000" kern="0">
                <a:solidFill>
                  <a:srgbClr val="E78712"/>
                </a:solidFill>
                <a:ea typeface="Arial"/>
                <a:cs typeface="Arial"/>
                <a:sym typeface="Arial"/>
              </a:rPr>
              <a:t>”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9" name="Google Shape;119;p12"/>
          <p:cNvSpPr txBox="1">
            <a:spLocks noGrp="1"/>
          </p:cNvSpPr>
          <p:nvPr>
            <p:ph type="title"/>
          </p:nvPr>
        </p:nvSpPr>
        <p:spPr>
          <a:xfrm>
            <a:off x="2137497" y="609600"/>
            <a:ext cx="6295445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2"/>
          <p:cNvSpPr txBox="1">
            <a:spLocks noGrp="1"/>
          </p:cNvSpPr>
          <p:nvPr>
            <p:ph type="body" idx="1"/>
          </p:nvPr>
        </p:nvSpPr>
        <p:spPr>
          <a:xfrm>
            <a:off x="2456260" y="3505200"/>
            <a:ext cx="5652416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21" name="Google Shape;121;p12"/>
          <p:cNvSpPr txBox="1">
            <a:spLocks noGrp="1"/>
          </p:cNvSpPr>
          <p:nvPr>
            <p:ph type="body" idx="2"/>
          </p:nvPr>
        </p:nvSpPr>
        <p:spPr>
          <a:xfrm>
            <a:off x="1941945" y="4354046"/>
            <a:ext cx="668654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12"/>
          <p:cNvSpPr txBox="1">
            <a:spLocks noGrp="1"/>
          </p:cNvSpPr>
          <p:nvPr>
            <p:ph type="dt" idx="10"/>
          </p:nvPr>
        </p:nvSpPr>
        <p:spPr>
          <a:xfrm>
            <a:off x="7771432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2"/>
          <p:cNvSpPr txBox="1">
            <a:spLocks noGrp="1"/>
          </p:cNvSpPr>
          <p:nvPr>
            <p:ph type="ftr" idx="11"/>
          </p:nvPr>
        </p:nvSpPr>
        <p:spPr>
          <a:xfrm>
            <a:off x="1941910" y="6136133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2"/>
          <p:cNvSpPr txBox="1">
            <a:spLocks noGrp="1"/>
          </p:cNvSpPr>
          <p:nvPr>
            <p:ph type="sldNum" idx="12"/>
          </p:nvPr>
        </p:nvSpPr>
        <p:spPr>
          <a:xfrm>
            <a:off x="398859" y="3245295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59547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名片">
  <p:cSld name="名片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3"/>
          <p:cNvSpPr/>
          <p:nvPr/>
        </p:nvSpPr>
        <p:spPr>
          <a:xfrm rot="10800000" flipH="1">
            <a:off x="-3572" y="491172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/>
          </p:nvPr>
        </p:nvSpPr>
        <p:spPr>
          <a:xfrm>
            <a:off x="1941910" y="2438403"/>
            <a:ext cx="6686550" cy="272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body" idx="1"/>
          </p:nvPr>
        </p:nvSpPr>
        <p:spPr>
          <a:xfrm>
            <a:off x="1941910" y="5181600"/>
            <a:ext cx="668655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dt" idx="10"/>
          </p:nvPr>
        </p:nvSpPr>
        <p:spPr>
          <a:xfrm>
            <a:off x="7771432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ftr" idx="11"/>
          </p:nvPr>
        </p:nvSpPr>
        <p:spPr>
          <a:xfrm>
            <a:off x="1941910" y="6136133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sldNum" idx="12"/>
          </p:nvPr>
        </p:nvSpPr>
        <p:spPr>
          <a:xfrm>
            <a:off x="398859" y="4983608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3562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兩項物件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7"/>
          <p:cNvSpPr txBox="1">
            <a:spLocks noGrp="1"/>
          </p:cNvSpPr>
          <p:nvPr>
            <p:ph type="title"/>
          </p:nvPr>
        </p:nvSpPr>
        <p:spPr>
          <a:xfrm>
            <a:off x="1944329" y="623888"/>
            <a:ext cx="6684169" cy="1281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body" idx="1"/>
          </p:nvPr>
        </p:nvSpPr>
        <p:spPr>
          <a:xfrm>
            <a:off x="1941909" y="2133600"/>
            <a:ext cx="3235398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body" idx="2"/>
          </p:nvPr>
        </p:nvSpPr>
        <p:spPr>
          <a:xfrm>
            <a:off x="5393060" y="2126222"/>
            <a:ext cx="3235398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dt" idx="10"/>
          </p:nvPr>
        </p:nvSpPr>
        <p:spPr>
          <a:xfrm>
            <a:off x="7771444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ftr" idx="11"/>
          </p:nvPr>
        </p:nvSpPr>
        <p:spPr>
          <a:xfrm>
            <a:off x="1941910" y="6136157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28119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引述名片">
  <p:cSld name="引述名片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4"/>
          <p:cNvSpPr/>
          <p:nvPr/>
        </p:nvSpPr>
        <p:spPr>
          <a:xfrm rot="10800000" flipH="1">
            <a:off x="-3572" y="491172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4"/>
          <p:cNvSpPr txBox="1"/>
          <p:nvPr/>
        </p:nvSpPr>
        <p:spPr>
          <a:xfrm>
            <a:off x="1850231" y="647700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8000" kern="0">
                <a:solidFill>
                  <a:srgbClr val="E78712"/>
                </a:solidFill>
                <a:ea typeface="Arial"/>
                <a:cs typeface="Arial"/>
                <a:sym typeface="Arial"/>
              </a:rPr>
              <a:t>“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5" name="Google Shape;135;p14"/>
          <p:cNvSpPr txBox="1"/>
          <p:nvPr/>
        </p:nvSpPr>
        <p:spPr>
          <a:xfrm>
            <a:off x="8335566" y="290512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8000" kern="0">
                <a:solidFill>
                  <a:srgbClr val="E78712"/>
                </a:solidFill>
                <a:ea typeface="Arial"/>
                <a:cs typeface="Arial"/>
                <a:sym typeface="Arial"/>
              </a:rPr>
              <a:t>”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6" name="Google Shape;136;p14"/>
          <p:cNvSpPr txBox="1">
            <a:spLocks noGrp="1"/>
          </p:cNvSpPr>
          <p:nvPr>
            <p:ph type="title"/>
          </p:nvPr>
        </p:nvSpPr>
        <p:spPr>
          <a:xfrm>
            <a:off x="2137497" y="609600"/>
            <a:ext cx="6295445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body" idx="1"/>
          </p:nvPr>
        </p:nvSpPr>
        <p:spPr>
          <a:xfrm>
            <a:off x="1941909" y="4343400"/>
            <a:ext cx="668655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body" idx="2"/>
          </p:nvPr>
        </p:nvSpPr>
        <p:spPr>
          <a:xfrm>
            <a:off x="1941910" y="5181600"/>
            <a:ext cx="668655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39" name="Google Shape;139;p14"/>
          <p:cNvSpPr txBox="1">
            <a:spLocks noGrp="1"/>
          </p:cNvSpPr>
          <p:nvPr>
            <p:ph type="dt" idx="10"/>
          </p:nvPr>
        </p:nvSpPr>
        <p:spPr>
          <a:xfrm>
            <a:off x="7771432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ftr" idx="11"/>
          </p:nvPr>
        </p:nvSpPr>
        <p:spPr>
          <a:xfrm>
            <a:off x="1941910" y="6136133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ldNum" idx="12"/>
          </p:nvPr>
        </p:nvSpPr>
        <p:spPr>
          <a:xfrm>
            <a:off x="398859" y="4983608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22553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是非題">
  <p:cSld name="是非題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"/>
          <p:cNvSpPr/>
          <p:nvPr/>
        </p:nvSpPr>
        <p:spPr>
          <a:xfrm rot="10800000" flipH="1">
            <a:off x="-3572" y="491172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5"/>
          <p:cNvSpPr txBox="1">
            <a:spLocks noGrp="1"/>
          </p:cNvSpPr>
          <p:nvPr>
            <p:ph type="title"/>
          </p:nvPr>
        </p:nvSpPr>
        <p:spPr>
          <a:xfrm>
            <a:off x="1941945" y="627407"/>
            <a:ext cx="6686549" cy="2880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5"/>
          <p:cNvSpPr txBox="1">
            <a:spLocks noGrp="1"/>
          </p:cNvSpPr>
          <p:nvPr>
            <p:ph type="body" idx="1"/>
          </p:nvPr>
        </p:nvSpPr>
        <p:spPr>
          <a:xfrm>
            <a:off x="1941909" y="4343400"/>
            <a:ext cx="668655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6" name="Google Shape;146;p15"/>
          <p:cNvSpPr txBox="1">
            <a:spLocks noGrp="1"/>
          </p:cNvSpPr>
          <p:nvPr>
            <p:ph type="body" idx="2"/>
          </p:nvPr>
        </p:nvSpPr>
        <p:spPr>
          <a:xfrm>
            <a:off x="1941910" y="5181600"/>
            <a:ext cx="668655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7" name="Google Shape;147;p15"/>
          <p:cNvSpPr txBox="1">
            <a:spLocks noGrp="1"/>
          </p:cNvSpPr>
          <p:nvPr>
            <p:ph type="dt" idx="10"/>
          </p:nvPr>
        </p:nvSpPr>
        <p:spPr>
          <a:xfrm>
            <a:off x="7771432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5"/>
          <p:cNvSpPr txBox="1">
            <a:spLocks noGrp="1"/>
          </p:cNvSpPr>
          <p:nvPr>
            <p:ph type="ftr" idx="11"/>
          </p:nvPr>
        </p:nvSpPr>
        <p:spPr>
          <a:xfrm>
            <a:off x="1941910" y="6136133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5"/>
          <p:cNvSpPr txBox="1">
            <a:spLocks noGrp="1"/>
          </p:cNvSpPr>
          <p:nvPr>
            <p:ph type="sldNum" idx="12"/>
          </p:nvPr>
        </p:nvSpPr>
        <p:spPr>
          <a:xfrm>
            <a:off x="398859" y="4983608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3041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標題及直排文字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6"/>
          <p:cNvSpPr txBox="1">
            <a:spLocks noGrp="1"/>
          </p:cNvSpPr>
          <p:nvPr>
            <p:ph type="title"/>
          </p:nvPr>
        </p:nvSpPr>
        <p:spPr>
          <a:xfrm>
            <a:off x="1944329" y="623888"/>
            <a:ext cx="6684169" cy="1281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6"/>
          <p:cNvSpPr txBox="1">
            <a:spLocks noGrp="1"/>
          </p:cNvSpPr>
          <p:nvPr>
            <p:ph type="body" idx="1"/>
          </p:nvPr>
        </p:nvSpPr>
        <p:spPr>
          <a:xfrm rot="5400000">
            <a:off x="3342085" y="733425"/>
            <a:ext cx="3886200" cy="668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54" name="Google Shape;154;p16"/>
          <p:cNvSpPr txBox="1">
            <a:spLocks noGrp="1"/>
          </p:cNvSpPr>
          <p:nvPr>
            <p:ph type="dt" idx="10"/>
          </p:nvPr>
        </p:nvSpPr>
        <p:spPr>
          <a:xfrm>
            <a:off x="7771432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ftr" idx="11"/>
          </p:nvPr>
        </p:nvSpPr>
        <p:spPr>
          <a:xfrm>
            <a:off x="1941910" y="6136133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97860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直排標題及文字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7"/>
          <p:cNvSpPr txBox="1">
            <a:spLocks noGrp="1"/>
          </p:cNvSpPr>
          <p:nvPr>
            <p:ph type="title"/>
          </p:nvPr>
        </p:nvSpPr>
        <p:spPr>
          <a:xfrm rot="5400000">
            <a:off x="5157273" y="2441908"/>
            <a:ext cx="5283817" cy="1655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7"/>
          <p:cNvSpPr txBox="1">
            <a:spLocks noGrp="1"/>
          </p:cNvSpPr>
          <p:nvPr>
            <p:ph type="body" idx="1"/>
          </p:nvPr>
        </p:nvSpPr>
        <p:spPr>
          <a:xfrm rot="5400000">
            <a:off x="1729098" y="840439"/>
            <a:ext cx="5283817" cy="485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61" name="Google Shape;161;p17"/>
          <p:cNvSpPr txBox="1">
            <a:spLocks noGrp="1"/>
          </p:cNvSpPr>
          <p:nvPr>
            <p:ph type="dt" idx="10"/>
          </p:nvPr>
        </p:nvSpPr>
        <p:spPr>
          <a:xfrm>
            <a:off x="7771432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ftr" idx="11"/>
          </p:nvPr>
        </p:nvSpPr>
        <p:spPr>
          <a:xfrm>
            <a:off x="1941910" y="6136133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14681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2"/>
          <p:cNvSpPr txBox="1">
            <a:spLocks noGrp="1"/>
          </p:cNvSpPr>
          <p:nvPr>
            <p:ph type="dt" idx="10"/>
          </p:nvPr>
        </p:nvSpPr>
        <p:spPr>
          <a:xfrm>
            <a:off x="7771426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"/>
          <p:cNvSpPr txBox="1">
            <a:spLocks noGrp="1"/>
          </p:cNvSpPr>
          <p:nvPr>
            <p:ph type="ftr" idx="11"/>
          </p:nvPr>
        </p:nvSpPr>
        <p:spPr>
          <a:xfrm>
            <a:off x="1941910" y="6136121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58761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只有標題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3"/>
          <p:cNvSpPr txBox="1">
            <a:spLocks noGrp="1"/>
          </p:cNvSpPr>
          <p:nvPr>
            <p:ph type="title"/>
          </p:nvPr>
        </p:nvSpPr>
        <p:spPr>
          <a:xfrm>
            <a:off x="1944329" y="623888"/>
            <a:ext cx="6684169" cy="1281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dt" idx="10"/>
          </p:nvPr>
        </p:nvSpPr>
        <p:spPr>
          <a:xfrm>
            <a:off x="7771426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ftr" idx="11"/>
          </p:nvPr>
        </p:nvSpPr>
        <p:spPr>
          <a:xfrm>
            <a:off x="1941910" y="6136121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54235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標題及物件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4"/>
          <p:cNvSpPr txBox="1">
            <a:spLocks noGrp="1"/>
          </p:cNvSpPr>
          <p:nvPr>
            <p:ph type="title"/>
          </p:nvPr>
        </p:nvSpPr>
        <p:spPr>
          <a:xfrm>
            <a:off x="1944708" y="624110"/>
            <a:ext cx="6683765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"/>
          <p:cNvSpPr txBox="1">
            <a:spLocks noGrp="1"/>
          </p:cNvSpPr>
          <p:nvPr>
            <p:ph type="body" idx="1"/>
          </p:nvPr>
        </p:nvSpPr>
        <p:spPr>
          <a:xfrm>
            <a:off x="1941909" y="2133600"/>
            <a:ext cx="668655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57" name="Google Shape;57;p4"/>
          <p:cNvSpPr txBox="1">
            <a:spLocks noGrp="1"/>
          </p:cNvSpPr>
          <p:nvPr>
            <p:ph type="dt" idx="10"/>
          </p:nvPr>
        </p:nvSpPr>
        <p:spPr>
          <a:xfrm>
            <a:off x="7771426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ftr" idx="11"/>
          </p:nvPr>
        </p:nvSpPr>
        <p:spPr>
          <a:xfrm>
            <a:off x="1941910" y="6136121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93432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章節標題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/>
          <p:nvPr/>
        </p:nvSpPr>
        <p:spPr>
          <a:xfrm rot="10800000" flipH="1">
            <a:off x="-3572" y="31781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5"/>
          <p:cNvSpPr txBox="1">
            <a:spLocks noGrp="1"/>
          </p:cNvSpPr>
          <p:nvPr>
            <p:ph type="title"/>
          </p:nvPr>
        </p:nvSpPr>
        <p:spPr>
          <a:xfrm>
            <a:off x="1941945" y="2058750"/>
            <a:ext cx="6686549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body" idx="1"/>
          </p:nvPr>
        </p:nvSpPr>
        <p:spPr>
          <a:xfrm>
            <a:off x="1941945" y="3530129"/>
            <a:ext cx="668654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dt" idx="10"/>
          </p:nvPr>
        </p:nvSpPr>
        <p:spPr>
          <a:xfrm>
            <a:off x="7771426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ftr" idx="11"/>
          </p:nvPr>
        </p:nvSpPr>
        <p:spPr>
          <a:xfrm>
            <a:off x="1941910" y="6136121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ldNum" idx="12"/>
          </p:nvPr>
        </p:nvSpPr>
        <p:spPr>
          <a:xfrm>
            <a:off x="398859" y="3245283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07105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標題投影片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"/>
          <p:cNvSpPr/>
          <p:nvPr/>
        </p:nvSpPr>
        <p:spPr>
          <a:xfrm>
            <a:off x="3" y="4324783"/>
            <a:ext cx="1308497" cy="777875"/>
          </a:xfrm>
          <a:custGeom>
            <a:avLst/>
            <a:gdLst/>
            <a:ahLst/>
            <a:cxnLst/>
            <a:rect l="l" t="t" r="r" b="b"/>
            <a:pathLst>
              <a:path w="372" h="166" extrusionOk="0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6"/>
          <p:cNvSpPr txBox="1">
            <a:spLocks noGrp="1"/>
          </p:cNvSpPr>
          <p:nvPr>
            <p:ph type="ctrTitle"/>
          </p:nvPr>
        </p:nvSpPr>
        <p:spPr>
          <a:xfrm>
            <a:off x="1941945" y="2514601"/>
            <a:ext cx="6686549" cy="2262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"/>
          <p:cNvSpPr txBox="1">
            <a:spLocks noGrp="1"/>
          </p:cNvSpPr>
          <p:nvPr>
            <p:ph type="subTitle" idx="1"/>
          </p:nvPr>
        </p:nvSpPr>
        <p:spPr>
          <a:xfrm>
            <a:off x="1941945" y="4777812"/>
            <a:ext cx="6686549" cy="112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6"/>
          <p:cNvSpPr txBox="1">
            <a:spLocks noGrp="1"/>
          </p:cNvSpPr>
          <p:nvPr>
            <p:ph type="dt" idx="10"/>
          </p:nvPr>
        </p:nvSpPr>
        <p:spPr>
          <a:xfrm>
            <a:off x="7771426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6"/>
          <p:cNvSpPr txBox="1">
            <a:spLocks noGrp="1"/>
          </p:cNvSpPr>
          <p:nvPr>
            <p:ph type="ftr" idx="11"/>
          </p:nvPr>
        </p:nvSpPr>
        <p:spPr>
          <a:xfrm>
            <a:off x="1941910" y="6136121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"/>
          <p:cNvSpPr txBox="1">
            <a:spLocks noGrp="1"/>
          </p:cNvSpPr>
          <p:nvPr>
            <p:ph type="sldNum" idx="12"/>
          </p:nvPr>
        </p:nvSpPr>
        <p:spPr>
          <a:xfrm>
            <a:off x="398859" y="452957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80925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兩項物件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7"/>
          <p:cNvSpPr txBox="1">
            <a:spLocks noGrp="1"/>
          </p:cNvSpPr>
          <p:nvPr>
            <p:ph type="title"/>
          </p:nvPr>
        </p:nvSpPr>
        <p:spPr>
          <a:xfrm>
            <a:off x="1944329" y="623888"/>
            <a:ext cx="6684169" cy="1281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body" idx="1"/>
          </p:nvPr>
        </p:nvSpPr>
        <p:spPr>
          <a:xfrm>
            <a:off x="1941909" y="2133600"/>
            <a:ext cx="3235398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body" idx="2"/>
          </p:nvPr>
        </p:nvSpPr>
        <p:spPr>
          <a:xfrm>
            <a:off x="5393060" y="2126222"/>
            <a:ext cx="3235398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dt" idx="10"/>
          </p:nvPr>
        </p:nvSpPr>
        <p:spPr>
          <a:xfrm>
            <a:off x="7771426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ftr" idx="11"/>
          </p:nvPr>
        </p:nvSpPr>
        <p:spPr>
          <a:xfrm>
            <a:off x="1941910" y="6136121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2388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比對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8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8"/>
          <p:cNvSpPr txBox="1">
            <a:spLocks noGrp="1"/>
          </p:cNvSpPr>
          <p:nvPr>
            <p:ph type="title"/>
          </p:nvPr>
        </p:nvSpPr>
        <p:spPr>
          <a:xfrm>
            <a:off x="1944329" y="623888"/>
            <a:ext cx="6684169" cy="1281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8"/>
          <p:cNvSpPr txBox="1">
            <a:spLocks noGrp="1"/>
          </p:cNvSpPr>
          <p:nvPr>
            <p:ph type="body" idx="1"/>
          </p:nvPr>
        </p:nvSpPr>
        <p:spPr>
          <a:xfrm>
            <a:off x="2204531" y="1972703"/>
            <a:ext cx="299454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6" name="Google Shape;86;p8"/>
          <p:cNvSpPr txBox="1">
            <a:spLocks noGrp="1"/>
          </p:cNvSpPr>
          <p:nvPr>
            <p:ph type="body" idx="2"/>
          </p:nvPr>
        </p:nvSpPr>
        <p:spPr>
          <a:xfrm>
            <a:off x="1941909" y="2548966"/>
            <a:ext cx="3257170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87" name="Google Shape;87;p8"/>
          <p:cNvSpPr txBox="1">
            <a:spLocks noGrp="1"/>
          </p:cNvSpPr>
          <p:nvPr>
            <p:ph type="body" idx="3"/>
          </p:nvPr>
        </p:nvSpPr>
        <p:spPr>
          <a:xfrm>
            <a:off x="5630206" y="1969475"/>
            <a:ext cx="299925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8" name="Google Shape;88;p8"/>
          <p:cNvSpPr txBox="1">
            <a:spLocks noGrp="1"/>
          </p:cNvSpPr>
          <p:nvPr>
            <p:ph type="body" idx="4"/>
          </p:nvPr>
        </p:nvSpPr>
        <p:spPr>
          <a:xfrm>
            <a:off x="5375218" y="2545738"/>
            <a:ext cx="3254006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89" name="Google Shape;89;p8"/>
          <p:cNvSpPr txBox="1">
            <a:spLocks noGrp="1"/>
          </p:cNvSpPr>
          <p:nvPr>
            <p:ph type="dt" idx="10"/>
          </p:nvPr>
        </p:nvSpPr>
        <p:spPr>
          <a:xfrm>
            <a:off x="7771444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ftr" idx="11"/>
          </p:nvPr>
        </p:nvSpPr>
        <p:spPr>
          <a:xfrm>
            <a:off x="1941910" y="6136157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8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57711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比對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8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8"/>
          <p:cNvSpPr txBox="1">
            <a:spLocks noGrp="1"/>
          </p:cNvSpPr>
          <p:nvPr>
            <p:ph type="title"/>
          </p:nvPr>
        </p:nvSpPr>
        <p:spPr>
          <a:xfrm>
            <a:off x="1944329" y="623888"/>
            <a:ext cx="6684169" cy="1281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8"/>
          <p:cNvSpPr txBox="1">
            <a:spLocks noGrp="1"/>
          </p:cNvSpPr>
          <p:nvPr>
            <p:ph type="body" idx="1"/>
          </p:nvPr>
        </p:nvSpPr>
        <p:spPr>
          <a:xfrm>
            <a:off x="2204531" y="1972703"/>
            <a:ext cx="299454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6" name="Google Shape;86;p8"/>
          <p:cNvSpPr txBox="1">
            <a:spLocks noGrp="1"/>
          </p:cNvSpPr>
          <p:nvPr>
            <p:ph type="body" idx="2"/>
          </p:nvPr>
        </p:nvSpPr>
        <p:spPr>
          <a:xfrm>
            <a:off x="1941909" y="2548966"/>
            <a:ext cx="3257170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87" name="Google Shape;87;p8"/>
          <p:cNvSpPr txBox="1">
            <a:spLocks noGrp="1"/>
          </p:cNvSpPr>
          <p:nvPr>
            <p:ph type="body" idx="3"/>
          </p:nvPr>
        </p:nvSpPr>
        <p:spPr>
          <a:xfrm>
            <a:off x="5630188" y="1969475"/>
            <a:ext cx="299925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8" name="Google Shape;88;p8"/>
          <p:cNvSpPr txBox="1">
            <a:spLocks noGrp="1"/>
          </p:cNvSpPr>
          <p:nvPr>
            <p:ph type="body" idx="4"/>
          </p:nvPr>
        </p:nvSpPr>
        <p:spPr>
          <a:xfrm>
            <a:off x="5375218" y="2545738"/>
            <a:ext cx="3254006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89" name="Google Shape;89;p8"/>
          <p:cNvSpPr txBox="1">
            <a:spLocks noGrp="1"/>
          </p:cNvSpPr>
          <p:nvPr>
            <p:ph type="dt" idx="10"/>
          </p:nvPr>
        </p:nvSpPr>
        <p:spPr>
          <a:xfrm>
            <a:off x="7771426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ftr" idx="11"/>
          </p:nvPr>
        </p:nvSpPr>
        <p:spPr>
          <a:xfrm>
            <a:off x="1941910" y="6136121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8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392071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含標題的內容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9"/>
          <p:cNvSpPr txBox="1">
            <a:spLocks noGrp="1"/>
          </p:cNvSpPr>
          <p:nvPr>
            <p:ph type="title"/>
          </p:nvPr>
        </p:nvSpPr>
        <p:spPr>
          <a:xfrm>
            <a:off x="1942126" y="446088"/>
            <a:ext cx="2628899" cy="97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9"/>
          <p:cNvSpPr txBox="1">
            <a:spLocks noGrp="1"/>
          </p:cNvSpPr>
          <p:nvPr>
            <p:ph type="body" idx="1"/>
          </p:nvPr>
        </p:nvSpPr>
        <p:spPr>
          <a:xfrm>
            <a:off x="4742259" y="446521"/>
            <a:ext cx="3886200" cy="541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body" idx="2"/>
          </p:nvPr>
        </p:nvSpPr>
        <p:spPr>
          <a:xfrm>
            <a:off x="1942126" y="1598613"/>
            <a:ext cx="2628899" cy="426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dt" idx="10"/>
          </p:nvPr>
        </p:nvSpPr>
        <p:spPr>
          <a:xfrm>
            <a:off x="7771426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ftr" idx="11"/>
          </p:nvPr>
        </p:nvSpPr>
        <p:spPr>
          <a:xfrm>
            <a:off x="1941910" y="6136121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99581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含標題的圖片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0"/>
          <p:cNvSpPr/>
          <p:nvPr/>
        </p:nvSpPr>
        <p:spPr>
          <a:xfrm rot="10800000" flipH="1">
            <a:off x="-3572" y="491172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0"/>
          <p:cNvSpPr txBox="1"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0"/>
          <p:cNvSpPr>
            <a:spLocks noGrp="1"/>
          </p:cNvSpPr>
          <p:nvPr>
            <p:ph type="pic" idx="2"/>
          </p:nvPr>
        </p:nvSpPr>
        <p:spPr>
          <a:xfrm>
            <a:off x="1941909" y="634965"/>
            <a:ext cx="6686550" cy="3854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body" idx="1"/>
          </p:nvPr>
        </p:nvSpPr>
        <p:spPr>
          <a:xfrm>
            <a:off x="1941910" y="5367338"/>
            <a:ext cx="668655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5" name="Google Shape;105;p10"/>
          <p:cNvSpPr txBox="1">
            <a:spLocks noGrp="1"/>
          </p:cNvSpPr>
          <p:nvPr>
            <p:ph type="dt" idx="10"/>
          </p:nvPr>
        </p:nvSpPr>
        <p:spPr>
          <a:xfrm>
            <a:off x="7771426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0"/>
          <p:cNvSpPr txBox="1">
            <a:spLocks noGrp="1"/>
          </p:cNvSpPr>
          <p:nvPr>
            <p:ph type="ftr" idx="11"/>
          </p:nvPr>
        </p:nvSpPr>
        <p:spPr>
          <a:xfrm>
            <a:off x="1941910" y="6136121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sldNum" idx="12"/>
          </p:nvPr>
        </p:nvSpPr>
        <p:spPr>
          <a:xfrm>
            <a:off x="398859" y="4983596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45921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與說明文字">
  <p:cSld name="標題與說明文字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1"/>
          <p:cNvSpPr/>
          <p:nvPr/>
        </p:nvSpPr>
        <p:spPr>
          <a:xfrm rot="10800000" flipH="1">
            <a:off x="-3572" y="31781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1"/>
          <p:cNvSpPr txBox="1">
            <a:spLocks noGrp="1"/>
          </p:cNvSpPr>
          <p:nvPr>
            <p:ph type="title"/>
          </p:nvPr>
        </p:nvSpPr>
        <p:spPr>
          <a:xfrm>
            <a:off x="1941945" y="609600"/>
            <a:ext cx="6686549" cy="311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1"/>
          <p:cNvSpPr txBox="1">
            <a:spLocks noGrp="1"/>
          </p:cNvSpPr>
          <p:nvPr>
            <p:ph type="body" idx="1"/>
          </p:nvPr>
        </p:nvSpPr>
        <p:spPr>
          <a:xfrm>
            <a:off x="1941945" y="4354046"/>
            <a:ext cx="668654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1"/>
          <p:cNvSpPr txBox="1">
            <a:spLocks noGrp="1"/>
          </p:cNvSpPr>
          <p:nvPr>
            <p:ph type="dt" idx="10"/>
          </p:nvPr>
        </p:nvSpPr>
        <p:spPr>
          <a:xfrm>
            <a:off x="7771426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1"/>
          <p:cNvSpPr txBox="1">
            <a:spLocks noGrp="1"/>
          </p:cNvSpPr>
          <p:nvPr>
            <p:ph type="ftr" idx="11"/>
          </p:nvPr>
        </p:nvSpPr>
        <p:spPr>
          <a:xfrm>
            <a:off x="1941910" y="6136121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1"/>
          <p:cNvSpPr txBox="1">
            <a:spLocks noGrp="1"/>
          </p:cNvSpPr>
          <p:nvPr>
            <p:ph type="sldNum" idx="12"/>
          </p:nvPr>
        </p:nvSpPr>
        <p:spPr>
          <a:xfrm>
            <a:off x="398859" y="3245283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45938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引述 (含標題)">
  <p:cSld name="引述 (含標題)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2"/>
          <p:cNvSpPr/>
          <p:nvPr/>
        </p:nvSpPr>
        <p:spPr>
          <a:xfrm rot="10800000" flipH="1">
            <a:off x="-3572" y="31781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2"/>
          <p:cNvSpPr txBox="1"/>
          <p:nvPr/>
        </p:nvSpPr>
        <p:spPr>
          <a:xfrm>
            <a:off x="1850231" y="647700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8000" kern="0">
                <a:solidFill>
                  <a:srgbClr val="E78712"/>
                </a:solidFill>
                <a:ea typeface="Arial"/>
                <a:cs typeface="Arial"/>
                <a:sym typeface="Arial"/>
              </a:rPr>
              <a:t>“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" name="Google Shape;118;p12"/>
          <p:cNvSpPr txBox="1"/>
          <p:nvPr/>
        </p:nvSpPr>
        <p:spPr>
          <a:xfrm>
            <a:off x="8335566" y="290512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8000" kern="0">
                <a:solidFill>
                  <a:srgbClr val="E78712"/>
                </a:solidFill>
                <a:ea typeface="Arial"/>
                <a:cs typeface="Arial"/>
                <a:sym typeface="Arial"/>
              </a:rPr>
              <a:t>”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9" name="Google Shape;119;p12"/>
          <p:cNvSpPr txBox="1">
            <a:spLocks noGrp="1"/>
          </p:cNvSpPr>
          <p:nvPr>
            <p:ph type="title"/>
          </p:nvPr>
        </p:nvSpPr>
        <p:spPr>
          <a:xfrm>
            <a:off x="2137497" y="609600"/>
            <a:ext cx="6295445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2"/>
          <p:cNvSpPr txBox="1">
            <a:spLocks noGrp="1"/>
          </p:cNvSpPr>
          <p:nvPr>
            <p:ph type="body" idx="1"/>
          </p:nvPr>
        </p:nvSpPr>
        <p:spPr>
          <a:xfrm>
            <a:off x="2456260" y="3505200"/>
            <a:ext cx="5652416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21" name="Google Shape;121;p12"/>
          <p:cNvSpPr txBox="1">
            <a:spLocks noGrp="1"/>
          </p:cNvSpPr>
          <p:nvPr>
            <p:ph type="body" idx="2"/>
          </p:nvPr>
        </p:nvSpPr>
        <p:spPr>
          <a:xfrm>
            <a:off x="1941945" y="4354046"/>
            <a:ext cx="668654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12"/>
          <p:cNvSpPr txBox="1">
            <a:spLocks noGrp="1"/>
          </p:cNvSpPr>
          <p:nvPr>
            <p:ph type="dt" idx="10"/>
          </p:nvPr>
        </p:nvSpPr>
        <p:spPr>
          <a:xfrm>
            <a:off x="7771426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2"/>
          <p:cNvSpPr txBox="1">
            <a:spLocks noGrp="1"/>
          </p:cNvSpPr>
          <p:nvPr>
            <p:ph type="ftr" idx="11"/>
          </p:nvPr>
        </p:nvSpPr>
        <p:spPr>
          <a:xfrm>
            <a:off x="1941910" y="6136121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2"/>
          <p:cNvSpPr txBox="1">
            <a:spLocks noGrp="1"/>
          </p:cNvSpPr>
          <p:nvPr>
            <p:ph type="sldNum" idx="12"/>
          </p:nvPr>
        </p:nvSpPr>
        <p:spPr>
          <a:xfrm>
            <a:off x="398859" y="3245283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02577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名片">
  <p:cSld name="名片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3"/>
          <p:cNvSpPr/>
          <p:nvPr/>
        </p:nvSpPr>
        <p:spPr>
          <a:xfrm rot="10800000" flipH="1">
            <a:off x="-3572" y="491172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/>
          </p:nvPr>
        </p:nvSpPr>
        <p:spPr>
          <a:xfrm>
            <a:off x="1941910" y="2438403"/>
            <a:ext cx="6686550" cy="272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body" idx="1"/>
          </p:nvPr>
        </p:nvSpPr>
        <p:spPr>
          <a:xfrm>
            <a:off x="1941910" y="5181600"/>
            <a:ext cx="668655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dt" idx="10"/>
          </p:nvPr>
        </p:nvSpPr>
        <p:spPr>
          <a:xfrm>
            <a:off x="7771426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ftr" idx="11"/>
          </p:nvPr>
        </p:nvSpPr>
        <p:spPr>
          <a:xfrm>
            <a:off x="1941910" y="6136121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sldNum" idx="12"/>
          </p:nvPr>
        </p:nvSpPr>
        <p:spPr>
          <a:xfrm>
            <a:off x="398859" y="4983596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84001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引述名片">
  <p:cSld name="引述名片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4"/>
          <p:cNvSpPr/>
          <p:nvPr/>
        </p:nvSpPr>
        <p:spPr>
          <a:xfrm rot="10800000" flipH="1">
            <a:off x="-3572" y="491172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4"/>
          <p:cNvSpPr txBox="1"/>
          <p:nvPr/>
        </p:nvSpPr>
        <p:spPr>
          <a:xfrm>
            <a:off x="1850231" y="647700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8000" kern="0">
                <a:solidFill>
                  <a:srgbClr val="E78712"/>
                </a:solidFill>
                <a:ea typeface="Arial"/>
                <a:cs typeface="Arial"/>
                <a:sym typeface="Arial"/>
              </a:rPr>
              <a:t>“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5" name="Google Shape;135;p14"/>
          <p:cNvSpPr txBox="1"/>
          <p:nvPr/>
        </p:nvSpPr>
        <p:spPr>
          <a:xfrm>
            <a:off x="8335566" y="290512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8000" kern="0">
                <a:solidFill>
                  <a:srgbClr val="E78712"/>
                </a:solidFill>
                <a:ea typeface="Arial"/>
                <a:cs typeface="Arial"/>
                <a:sym typeface="Arial"/>
              </a:rPr>
              <a:t>”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6" name="Google Shape;136;p14"/>
          <p:cNvSpPr txBox="1">
            <a:spLocks noGrp="1"/>
          </p:cNvSpPr>
          <p:nvPr>
            <p:ph type="title"/>
          </p:nvPr>
        </p:nvSpPr>
        <p:spPr>
          <a:xfrm>
            <a:off x="2137497" y="609600"/>
            <a:ext cx="6295445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body" idx="1"/>
          </p:nvPr>
        </p:nvSpPr>
        <p:spPr>
          <a:xfrm>
            <a:off x="1941909" y="4343400"/>
            <a:ext cx="668655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body" idx="2"/>
          </p:nvPr>
        </p:nvSpPr>
        <p:spPr>
          <a:xfrm>
            <a:off x="1941910" y="5181600"/>
            <a:ext cx="668655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39" name="Google Shape;139;p14"/>
          <p:cNvSpPr txBox="1">
            <a:spLocks noGrp="1"/>
          </p:cNvSpPr>
          <p:nvPr>
            <p:ph type="dt" idx="10"/>
          </p:nvPr>
        </p:nvSpPr>
        <p:spPr>
          <a:xfrm>
            <a:off x="7771426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ftr" idx="11"/>
          </p:nvPr>
        </p:nvSpPr>
        <p:spPr>
          <a:xfrm>
            <a:off x="1941910" y="6136121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ldNum" idx="12"/>
          </p:nvPr>
        </p:nvSpPr>
        <p:spPr>
          <a:xfrm>
            <a:off x="398859" y="4983596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34094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是非題">
  <p:cSld name="是非題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"/>
          <p:cNvSpPr/>
          <p:nvPr/>
        </p:nvSpPr>
        <p:spPr>
          <a:xfrm rot="10800000" flipH="1">
            <a:off x="-3572" y="491172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5"/>
          <p:cNvSpPr txBox="1">
            <a:spLocks noGrp="1"/>
          </p:cNvSpPr>
          <p:nvPr>
            <p:ph type="title"/>
          </p:nvPr>
        </p:nvSpPr>
        <p:spPr>
          <a:xfrm>
            <a:off x="1941945" y="627407"/>
            <a:ext cx="6686549" cy="2880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5"/>
          <p:cNvSpPr txBox="1">
            <a:spLocks noGrp="1"/>
          </p:cNvSpPr>
          <p:nvPr>
            <p:ph type="body" idx="1"/>
          </p:nvPr>
        </p:nvSpPr>
        <p:spPr>
          <a:xfrm>
            <a:off x="1941909" y="4343400"/>
            <a:ext cx="668655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6" name="Google Shape;146;p15"/>
          <p:cNvSpPr txBox="1">
            <a:spLocks noGrp="1"/>
          </p:cNvSpPr>
          <p:nvPr>
            <p:ph type="body" idx="2"/>
          </p:nvPr>
        </p:nvSpPr>
        <p:spPr>
          <a:xfrm>
            <a:off x="1941910" y="5181600"/>
            <a:ext cx="668655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7" name="Google Shape;147;p15"/>
          <p:cNvSpPr txBox="1">
            <a:spLocks noGrp="1"/>
          </p:cNvSpPr>
          <p:nvPr>
            <p:ph type="dt" idx="10"/>
          </p:nvPr>
        </p:nvSpPr>
        <p:spPr>
          <a:xfrm>
            <a:off x="7771426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5"/>
          <p:cNvSpPr txBox="1">
            <a:spLocks noGrp="1"/>
          </p:cNvSpPr>
          <p:nvPr>
            <p:ph type="ftr" idx="11"/>
          </p:nvPr>
        </p:nvSpPr>
        <p:spPr>
          <a:xfrm>
            <a:off x="1941910" y="6136121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5"/>
          <p:cNvSpPr txBox="1">
            <a:spLocks noGrp="1"/>
          </p:cNvSpPr>
          <p:nvPr>
            <p:ph type="sldNum" idx="12"/>
          </p:nvPr>
        </p:nvSpPr>
        <p:spPr>
          <a:xfrm>
            <a:off x="398859" y="4983596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14833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標題及直排文字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6"/>
          <p:cNvSpPr txBox="1">
            <a:spLocks noGrp="1"/>
          </p:cNvSpPr>
          <p:nvPr>
            <p:ph type="title"/>
          </p:nvPr>
        </p:nvSpPr>
        <p:spPr>
          <a:xfrm>
            <a:off x="1944329" y="623888"/>
            <a:ext cx="6684169" cy="1281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6"/>
          <p:cNvSpPr txBox="1">
            <a:spLocks noGrp="1"/>
          </p:cNvSpPr>
          <p:nvPr>
            <p:ph type="body" idx="1"/>
          </p:nvPr>
        </p:nvSpPr>
        <p:spPr>
          <a:xfrm rot="5400000">
            <a:off x="3342085" y="733425"/>
            <a:ext cx="3886200" cy="668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54" name="Google Shape;154;p16"/>
          <p:cNvSpPr txBox="1">
            <a:spLocks noGrp="1"/>
          </p:cNvSpPr>
          <p:nvPr>
            <p:ph type="dt" idx="10"/>
          </p:nvPr>
        </p:nvSpPr>
        <p:spPr>
          <a:xfrm>
            <a:off x="7771426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ftr" idx="11"/>
          </p:nvPr>
        </p:nvSpPr>
        <p:spPr>
          <a:xfrm>
            <a:off x="1941910" y="6136121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66152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直排標題及文字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7"/>
          <p:cNvSpPr txBox="1">
            <a:spLocks noGrp="1"/>
          </p:cNvSpPr>
          <p:nvPr>
            <p:ph type="title"/>
          </p:nvPr>
        </p:nvSpPr>
        <p:spPr>
          <a:xfrm rot="5400000">
            <a:off x="5157267" y="2441896"/>
            <a:ext cx="5283817" cy="1655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7"/>
          <p:cNvSpPr txBox="1">
            <a:spLocks noGrp="1"/>
          </p:cNvSpPr>
          <p:nvPr>
            <p:ph type="body" idx="1"/>
          </p:nvPr>
        </p:nvSpPr>
        <p:spPr>
          <a:xfrm rot="5400000">
            <a:off x="1729092" y="840439"/>
            <a:ext cx="5283817" cy="485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61" name="Google Shape;161;p17"/>
          <p:cNvSpPr txBox="1">
            <a:spLocks noGrp="1"/>
          </p:cNvSpPr>
          <p:nvPr>
            <p:ph type="dt" idx="10"/>
          </p:nvPr>
        </p:nvSpPr>
        <p:spPr>
          <a:xfrm>
            <a:off x="7771426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ftr" idx="11"/>
          </p:nvPr>
        </p:nvSpPr>
        <p:spPr>
          <a:xfrm>
            <a:off x="1941910" y="6136121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2313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含標題的內容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9"/>
          <p:cNvSpPr txBox="1">
            <a:spLocks noGrp="1"/>
          </p:cNvSpPr>
          <p:nvPr>
            <p:ph type="title"/>
          </p:nvPr>
        </p:nvSpPr>
        <p:spPr>
          <a:xfrm>
            <a:off x="1942144" y="446088"/>
            <a:ext cx="2628899" cy="97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9"/>
          <p:cNvSpPr txBox="1">
            <a:spLocks noGrp="1"/>
          </p:cNvSpPr>
          <p:nvPr>
            <p:ph type="body" idx="1"/>
          </p:nvPr>
        </p:nvSpPr>
        <p:spPr>
          <a:xfrm>
            <a:off x="4742259" y="446557"/>
            <a:ext cx="3886200" cy="541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body" idx="2"/>
          </p:nvPr>
        </p:nvSpPr>
        <p:spPr>
          <a:xfrm>
            <a:off x="1942144" y="1598613"/>
            <a:ext cx="2628899" cy="426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dt" idx="10"/>
          </p:nvPr>
        </p:nvSpPr>
        <p:spPr>
          <a:xfrm>
            <a:off x="7771444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ftr" idx="11"/>
          </p:nvPr>
        </p:nvSpPr>
        <p:spPr>
          <a:xfrm>
            <a:off x="1941910" y="6136157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507156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只有標題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3"/>
          <p:cNvSpPr txBox="1">
            <a:spLocks noGrp="1"/>
          </p:cNvSpPr>
          <p:nvPr>
            <p:ph type="title"/>
          </p:nvPr>
        </p:nvSpPr>
        <p:spPr>
          <a:xfrm>
            <a:off x="1944329" y="623888"/>
            <a:ext cx="6684169" cy="1281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dt" idx="10"/>
          </p:nvPr>
        </p:nvSpPr>
        <p:spPr>
          <a:xfrm>
            <a:off x="7771419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ftr" idx="11"/>
          </p:nvPr>
        </p:nvSpPr>
        <p:spPr>
          <a:xfrm>
            <a:off x="1941910" y="6136107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077929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標題及物件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4"/>
          <p:cNvSpPr txBox="1">
            <a:spLocks noGrp="1"/>
          </p:cNvSpPr>
          <p:nvPr>
            <p:ph type="title"/>
          </p:nvPr>
        </p:nvSpPr>
        <p:spPr>
          <a:xfrm>
            <a:off x="1944708" y="624110"/>
            <a:ext cx="6683765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"/>
          <p:cNvSpPr txBox="1">
            <a:spLocks noGrp="1"/>
          </p:cNvSpPr>
          <p:nvPr>
            <p:ph type="body" idx="1"/>
          </p:nvPr>
        </p:nvSpPr>
        <p:spPr>
          <a:xfrm>
            <a:off x="1941909" y="2133600"/>
            <a:ext cx="668655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57" name="Google Shape;57;p4"/>
          <p:cNvSpPr txBox="1">
            <a:spLocks noGrp="1"/>
          </p:cNvSpPr>
          <p:nvPr>
            <p:ph type="dt" idx="10"/>
          </p:nvPr>
        </p:nvSpPr>
        <p:spPr>
          <a:xfrm>
            <a:off x="7771419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ftr" idx="11"/>
          </p:nvPr>
        </p:nvSpPr>
        <p:spPr>
          <a:xfrm>
            <a:off x="1941910" y="6136107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006371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章節標題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/>
          <p:nvPr/>
        </p:nvSpPr>
        <p:spPr>
          <a:xfrm rot="10800000" flipH="1">
            <a:off x="-3572" y="31781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5"/>
          <p:cNvSpPr txBox="1">
            <a:spLocks noGrp="1"/>
          </p:cNvSpPr>
          <p:nvPr>
            <p:ph type="title"/>
          </p:nvPr>
        </p:nvSpPr>
        <p:spPr>
          <a:xfrm>
            <a:off x="1941945" y="2058750"/>
            <a:ext cx="6686549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body" idx="1"/>
          </p:nvPr>
        </p:nvSpPr>
        <p:spPr>
          <a:xfrm>
            <a:off x="1941945" y="3530129"/>
            <a:ext cx="668654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dt" idx="10"/>
          </p:nvPr>
        </p:nvSpPr>
        <p:spPr>
          <a:xfrm>
            <a:off x="7771419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ftr" idx="11"/>
          </p:nvPr>
        </p:nvSpPr>
        <p:spPr>
          <a:xfrm>
            <a:off x="1941910" y="6136107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ldNum" idx="12"/>
          </p:nvPr>
        </p:nvSpPr>
        <p:spPr>
          <a:xfrm>
            <a:off x="398859" y="3245269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740572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標題投影片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"/>
          <p:cNvSpPr/>
          <p:nvPr/>
        </p:nvSpPr>
        <p:spPr>
          <a:xfrm>
            <a:off x="3" y="4324769"/>
            <a:ext cx="1308497" cy="777875"/>
          </a:xfrm>
          <a:custGeom>
            <a:avLst/>
            <a:gdLst/>
            <a:ahLst/>
            <a:cxnLst/>
            <a:rect l="l" t="t" r="r" b="b"/>
            <a:pathLst>
              <a:path w="372" h="166" extrusionOk="0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6"/>
          <p:cNvSpPr txBox="1">
            <a:spLocks noGrp="1"/>
          </p:cNvSpPr>
          <p:nvPr>
            <p:ph type="ctrTitle"/>
          </p:nvPr>
        </p:nvSpPr>
        <p:spPr>
          <a:xfrm>
            <a:off x="1941945" y="2514601"/>
            <a:ext cx="6686549" cy="2262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"/>
          <p:cNvSpPr txBox="1">
            <a:spLocks noGrp="1"/>
          </p:cNvSpPr>
          <p:nvPr>
            <p:ph type="subTitle" idx="1"/>
          </p:nvPr>
        </p:nvSpPr>
        <p:spPr>
          <a:xfrm>
            <a:off x="1941945" y="4777798"/>
            <a:ext cx="6686549" cy="112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6"/>
          <p:cNvSpPr txBox="1">
            <a:spLocks noGrp="1"/>
          </p:cNvSpPr>
          <p:nvPr>
            <p:ph type="dt" idx="10"/>
          </p:nvPr>
        </p:nvSpPr>
        <p:spPr>
          <a:xfrm>
            <a:off x="7771419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6"/>
          <p:cNvSpPr txBox="1">
            <a:spLocks noGrp="1"/>
          </p:cNvSpPr>
          <p:nvPr>
            <p:ph type="ftr" idx="11"/>
          </p:nvPr>
        </p:nvSpPr>
        <p:spPr>
          <a:xfrm>
            <a:off x="1941910" y="6136107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"/>
          <p:cNvSpPr txBox="1">
            <a:spLocks noGrp="1"/>
          </p:cNvSpPr>
          <p:nvPr>
            <p:ph type="sldNum" idx="12"/>
          </p:nvPr>
        </p:nvSpPr>
        <p:spPr>
          <a:xfrm>
            <a:off x="398859" y="4529557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976705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兩項物件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7"/>
          <p:cNvSpPr txBox="1">
            <a:spLocks noGrp="1"/>
          </p:cNvSpPr>
          <p:nvPr>
            <p:ph type="title"/>
          </p:nvPr>
        </p:nvSpPr>
        <p:spPr>
          <a:xfrm>
            <a:off x="1944329" y="623888"/>
            <a:ext cx="6684169" cy="1281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body" idx="1"/>
          </p:nvPr>
        </p:nvSpPr>
        <p:spPr>
          <a:xfrm>
            <a:off x="1941909" y="2133600"/>
            <a:ext cx="3235398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body" idx="2"/>
          </p:nvPr>
        </p:nvSpPr>
        <p:spPr>
          <a:xfrm>
            <a:off x="5393060" y="2126222"/>
            <a:ext cx="3235398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dt" idx="10"/>
          </p:nvPr>
        </p:nvSpPr>
        <p:spPr>
          <a:xfrm>
            <a:off x="7771419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ftr" idx="11"/>
          </p:nvPr>
        </p:nvSpPr>
        <p:spPr>
          <a:xfrm>
            <a:off x="1941910" y="6136107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709533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比對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8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8"/>
          <p:cNvSpPr txBox="1">
            <a:spLocks noGrp="1"/>
          </p:cNvSpPr>
          <p:nvPr>
            <p:ph type="title"/>
          </p:nvPr>
        </p:nvSpPr>
        <p:spPr>
          <a:xfrm>
            <a:off x="1944329" y="623888"/>
            <a:ext cx="6684169" cy="1281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8"/>
          <p:cNvSpPr txBox="1">
            <a:spLocks noGrp="1"/>
          </p:cNvSpPr>
          <p:nvPr>
            <p:ph type="body" idx="1"/>
          </p:nvPr>
        </p:nvSpPr>
        <p:spPr>
          <a:xfrm>
            <a:off x="2204531" y="1972703"/>
            <a:ext cx="299454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6" name="Google Shape;86;p8"/>
          <p:cNvSpPr txBox="1">
            <a:spLocks noGrp="1"/>
          </p:cNvSpPr>
          <p:nvPr>
            <p:ph type="body" idx="2"/>
          </p:nvPr>
        </p:nvSpPr>
        <p:spPr>
          <a:xfrm>
            <a:off x="1941909" y="2548966"/>
            <a:ext cx="3257170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87" name="Google Shape;87;p8"/>
          <p:cNvSpPr txBox="1">
            <a:spLocks noGrp="1"/>
          </p:cNvSpPr>
          <p:nvPr>
            <p:ph type="body" idx="3"/>
          </p:nvPr>
        </p:nvSpPr>
        <p:spPr>
          <a:xfrm>
            <a:off x="5630181" y="1969475"/>
            <a:ext cx="299925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8" name="Google Shape;88;p8"/>
          <p:cNvSpPr txBox="1">
            <a:spLocks noGrp="1"/>
          </p:cNvSpPr>
          <p:nvPr>
            <p:ph type="body" idx="4"/>
          </p:nvPr>
        </p:nvSpPr>
        <p:spPr>
          <a:xfrm>
            <a:off x="5375218" y="2545738"/>
            <a:ext cx="3254006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89" name="Google Shape;89;p8"/>
          <p:cNvSpPr txBox="1">
            <a:spLocks noGrp="1"/>
          </p:cNvSpPr>
          <p:nvPr>
            <p:ph type="dt" idx="10"/>
          </p:nvPr>
        </p:nvSpPr>
        <p:spPr>
          <a:xfrm>
            <a:off x="7771419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ftr" idx="11"/>
          </p:nvPr>
        </p:nvSpPr>
        <p:spPr>
          <a:xfrm>
            <a:off x="1941910" y="6136107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8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061870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含標題的內容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9"/>
          <p:cNvSpPr txBox="1">
            <a:spLocks noGrp="1"/>
          </p:cNvSpPr>
          <p:nvPr>
            <p:ph type="title"/>
          </p:nvPr>
        </p:nvSpPr>
        <p:spPr>
          <a:xfrm>
            <a:off x="1942119" y="446088"/>
            <a:ext cx="2628899" cy="97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9"/>
          <p:cNvSpPr txBox="1">
            <a:spLocks noGrp="1"/>
          </p:cNvSpPr>
          <p:nvPr>
            <p:ph type="body" idx="1"/>
          </p:nvPr>
        </p:nvSpPr>
        <p:spPr>
          <a:xfrm>
            <a:off x="4742259" y="446507"/>
            <a:ext cx="3886200" cy="541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body" idx="2"/>
          </p:nvPr>
        </p:nvSpPr>
        <p:spPr>
          <a:xfrm>
            <a:off x="1942119" y="1598613"/>
            <a:ext cx="2628899" cy="426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dt" idx="10"/>
          </p:nvPr>
        </p:nvSpPr>
        <p:spPr>
          <a:xfrm>
            <a:off x="7771419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ftr" idx="11"/>
          </p:nvPr>
        </p:nvSpPr>
        <p:spPr>
          <a:xfrm>
            <a:off x="1941910" y="6136107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67667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含標題的圖片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0"/>
          <p:cNvSpPr/>
          <p:nvPr/>
        </p:nvSpPr>
        <p:spPr>
          <a:xfrm rot="10800000" flipH="1">
            <a:off x="-3572" y="491172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0"/>
          <p:cNvSpPr txBox="1"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0"/>
          <p:cNvSpPr>
            <a:spLocks noGrp="1"/>
          </p:cNvSpPr>
          <p:nvPr>
            <p:ph type="pic" idx="2"/>
          </p:nvPr>
        </p:nvSpPr>
        <p:spPr>
          <a:xfrm>
            <a:off x="1941909" y="634965"/>
            <a:ext cx="6686550" cy="3854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body" idx="1"/>
          </p:nvPr>
        </p:nvSpPr>
        <p:spPr>
          <a:xfrm>
            <a:off x="1941910" y="5367338"/>
            <a:ext cx="668655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5" name="Google Shape;105;p10"/>
          <p:cNvSpPr txBox="1">
            <a:spLocks noGrp="1"/>
          </p:cNvSpPr>
          <p:nvPr>
            <p:ph type="dt" idx="10"/>
          </p:nvPr>
        </p:nvSpPr>
        <p:spPr>
          <a:xfrm>
            <a:off x="7771419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0"/>
          <p:cNvSpPr txBox="1">
            <a:spLocks noGrp="1"/>
          </p:cNvSpPr>
          <p:nvPr>
            <p:ph type="ftr" idx="11"/>
          </p:nvPr>
        </p:nvSpPr>
        <p:spPr>
          <a:xfrm>
            <a:off x="1941910" y="6136107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sldNum" idx="12"/>
          </p:nvPr>
        </p:nvSpPr>
        <p:spPr>
          <a:xfrm>
            <a:off x="398859" y="4983582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87436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與說明文字">
  <p:cSld name="標題與說明文字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1"/>
          <p:cNvSpPr/>
          <p:nvPr/>
        </p:nvSpPr>
        <p:spPr>
          <a:xfrm rot="10800000" flipH="1">
            <a:off x="-3572" y="31781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1"/>
          <p:cNvSpPr txBox="1">
            <a:spLocks noGrp="1"/>
          </p:cNvSpPr>
          <p:nvPr>
            <p:ph type="title"/>
          </p:nvPr>
        </p:nvSpPr>
        <p:spPr>
          <a:xfrm>
            <a:off x="1941945" y="609600"/>
            <a:ext cx="6686549" cy="311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1"/>
          <p:cNvSpPr txBox="1">
            <a:spLocks noGrp="1"/>
          </p:cNvSpPr>
          <p:nvPr>
            <p:ph type="body" idx="1"/>
          </p:nvPr>
        </p:nvSpPr>
        <p:spPr>
          <a:xfrm>
            <a:off x="1941945" y="4354046"/>
            <a:ext cx="668654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1"/>
          <p:cNvSpPr txBox="1">
            <a:spLocks noGrp="1"/>
          </p:cNvSpPr>
          <p:nvPr>
            <p:ph type="dt" idx="10"/>
          </p:nvPr>
        </p:nvSpPr>
        <p:spPr>
          <a:xfrm>
            <a:off x="7771419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1"/>
          <p:cNvSpPr txBox="1">
            <a:spLocks noGrp="1"/>
          </p:cNvSpPr>
          <p:nvPr>
            <p:ph type="ftr" idx="11"/>
          </p:nvPr>
        </p:nvSpPr>
        <p:spPr>
          <a:xfrm>
            <a:off x="1941910" y="6136107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1"/>
          <p:cNvSpPr txBox="1">
            <a:spLocks noGrp="1"/>
          </p:cNvSpPr>
          <p:nvPr>
            <p:ph type="sldNum" idx="12"/>
          </p:nvPr>
        </p:nvSpPr>
        <p:spPr>
          <a:xfrm>
            <a:off x="398859" y="3245269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052423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引述 (含標題)">
  <p:cSld name="引述 (含標題)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2"/>
          <p:cNvSpPr/>
          <p:nvPr/>
        </p:nvSpPr>
        <p:spPr>
          <a:xfrm rot="10800000" flipH="1">
            <a:off x="-3572" y="31781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2"/>
          <p:cNvSpPr txBox="1"/>
          <p:nvPr/>
        </p:nvSpPr>
        <p:spPr>
          <a:xfrm>
            <a:off x="1850231" y="647700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8000" kern="0">
                <a:solidFill>
                  <a:srgbClr val="E78712"/>
                </a:solidFill>
                <a:ea typeface="Arial"/>
                <a:cs typeface="Arial"/>
                <a:sym typeface="Arial"/>
              </a:rPr>
              <a:t>“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" name="Google Shape;118;p12"/>
          <p:cNvSpPr txBox="1"/>
          <p:nvPr/>
        </p:nvSpPr>
        <p:spPr>
          <a:xfrm>
            <a:off x="8335566" y="290512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8000" kern="0">
                <a:solidFill>
                  <a:srgbClr val="E78712"/>
                </a:solidFill>
                <a:ea typeface="Arial"/>
                <a:cs typeface="Arial"/>
                <a:sym typeface="Arial"/>
              </a:rPr>
              <a:t>”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9" name="Google Shape;119;p12"/>
          <p:cNvSpPr txBox="1">
            <a:spLocks noGrp="1"/>
          </p:cNvSpPr>
          <p:nvPr>
            <p:ph type="title"/>
          </p:nvPr>
        </p:nvSpPr>
        <p:spPr>
          <a:xfrm>
            <a:off x="2137497" y="609600"/>
            <a:ext cx="6295445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2"/>
          <p:cNvSpPr txBox="1">
            <a:spLocks noGrp="1"/>
          </p:cNvSpPr>
          <p:nvPr>
            <p:ph type="body" idx="1"/>
          </p:nvPr>
        </p:nvSpPr>
        <p:spPr>
          <a:xfrm>
            <a:off x="2456260" y="3505200"/>
            <a:ext cx="5652416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21" name="Google Shape;121;p12"/>
          <p:cNvSpPr txBox="1">
            <a:spLocks noGrp="1"/>
          </p:cNvSpPr>
          <p:nvPr>
            <p:ph type="body" idx="2"/>
          </p:nvPr>
        </p:nvSpPr>
        <p:spPr>
          <a:xfrm>
            <a:off x="1941945" y="4354046"/>
            <a:ext cx="668654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12"/>
          <p:cNvSpPr txBox="1">
            <a:spLocks noGrp="1"/>
          </p:cNvSpPr>
          <p:nvPr>
            <p:ph type="dt" idx="10"/>
          </p:nvPr>
        </p:nvSpPr>
        <p:spPr>
          <a:xfrm>
            <a:off x="7771419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2"/>
          <p:cNvSpPr txBox="1">
            <a:spLocks noGrp="1"/>
          </p:cNvSpPr>
          <p:nvPr>
            <p:ph type="ftr" idx="11"/>
          </p:nvPr>
        </p:nvSpPr>
        <p:spPr>
          <a:xfrm>
            <a:off x="1941910" y="6136107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2"/>
          <p:cNvSpPr txBox="1">
            <a:spLocks noGrp="1"/>
          </p:cNvSpPr>
          <p:nvPr>
            <p:ph type="sldNum" idx="12"/>
          </p:nvPr>
        </p:nvSpPr>
        <p:spPr>
          <a:xfrm>
            <a:off x="398859" y="3245269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7946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含標題的圖片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0"/>
          <p:cNvSpPr/>
          <p:nvPr/>
        </p:nvSpPr>
        <p:spPr>
          <a:xfrm rot="10800000" flipH="1">
            <a:off x="-3572" y="491172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0"/>
          <p:cNvSpPr txBox="1"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0"/>
          <p:cNvSpPr>
            <a:spLocks noGrp="1"/>
          </p:cNvSpPr>
          <p:nvPr>
            <p:ph type="pic" idx="2"/>
          </p:nvPr>
        </p:nvSpPr>
        <p:spPr>
          <a:xfrm>
            <a:off x="1941909" y="634965"/>
            <a:ext cx="6686550" cy="3854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body" idx="1"/>
          </p:nvPr>
        </p:nvSpPr>
        <p:spPr>
          <a:xfrm>
            <a:off x="1941910" y="5367338"/>
            <a:ext cx="668655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5" name="Google Shape;105;p10"/>
          <p:cNvSpPr txBox="1">
            <a:spLocks noGrp="1"/>
          </p:cNvSpPr>
          <p:nvPr>
            <p:ph type="dt" idx="10"/>
          </p:nvPr>
        </p:nvSpPr>
        <p:spPr>
          <a:xfrm>
            <a:off x="7771444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0"/>
          <p:cNvSpPr txBox="1">
            <a:spLocks noGrp="1"/>
          </p:cNvSpPr>
          <p:nvPr>
            <p:ph type="ftr" idx="11"/>
          </p:nvPr>
        </p:nvSpPr>
        <p:spPr>
          <a:xfrm>
            <a:off x="1941910" y="6136157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sldNum" idx="12"/>
          </p:nvPr>
        </p:nvSpPr>
        <p:spPr>
          <a:xfrm>
            <a:off x="398859" y="4983632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275847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名片">
  <p:cSld name="名片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3"/>
          <p:cNvSpPr/>
          <p:nvPr/>
        </p:nvSpPr>
        <p:spPr>
          <a:xfrm rot="10800000" flipH="1">
            <a:off x="-3572" y="491172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/>
          </p:nvPr>
        </p:nvSpPr>
        <p:spPr>
          <a:xfrm>
            <a:off x="1941910" y="2438403"/>
            <a:ext cx="6686550" cy="272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body" idx="1"/>
          </p:nvPr>
        </p:nvSpPr>
        <p:spPr>
          <a:xfrm>
            <a:off x="1941910" y="5181600"/>
            <a:ext cx="668655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dt" idx="10"/>
          </p:nvPr>
        </p:nvSpPr>
        <p:spPr>
          <a:xfrm>
            <a:off x="7771419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ftr" idx="11"/>
          </p:nvPr>
        </p:nvSpPr>
        <p:spPr>
          <a:xfrm>
            <a:off x="1941910" y="6136107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sldNum" idx="12"/>
          </p:nvPr>
        </p:nvSpPr>
        <p:spPr>
          <a:xfrm>
            <a:off x="398859" y="4983582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291196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引述名片">
  <p:cSld name="引述名片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4"/>
          <p:cNvSpPr/>
          <p:nvPr/>
        </p:nvSpPr>
        <p:spPr>
          <a:xfrm rot="10800000" flipH="1">
            <a:off x="-3572" y="491172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4"/>
          <p:cNvSpPr txBox="1"/>
          <p:nvPr/>
        </p:nvSpPr>
        <p:spPr>
          <a:xfrm>
            <a:off x="1850231" y="647700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8000" kern="0">
                <a:solidFill>
                  <a:srgbClr val="E78712"/>
                </a:solidFill>
                <a:ea typeface="Arial"/>
                <a:cs typeface="Arial"/>
                <a:sym typeface="Arial"/>
              </a:rPr>
              <a:t>“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5" name="Google Shape;135;p14"/>
          <p:cNvSpPr txBox="1"/>
          <p:nvPr/>
        </p:nvSpPr>
        <p:spPr>
          <a:xfrm>
            <a:off x="8335566" y="290512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8000" kern="0">
                <a:solidFill>
                  <a:srgbClr val="E78712"/>
                </a:solidFill>
                <a:ea typeface="Arial"/>
                <a:cs typeface="Arial"/>
                <a:sym typeface="Arial"/>
              </a:rPr>
              <a:t>”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6" name="Google Shape;136;p14"/>
          <p:cNvSpPr txBox="1">
            <a:spLocks noGrp="1"/>
          </p:cNvSpPr>
          <p:nvPr>
            <p:ph type="title"/>
          </p:nvPr>
        </p:nvSpPr>
        <p:spPr>
          <a:xfrm>
            <a:off x="2137497" y="609600"/>
            <a:ext cx="6295445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body" idx="1"/>
          </p:nvPr>
        </p:nvSpPr>
        <p:spPr>
          <a:xfrm>
            <a:off x="1941909" y="4343400"/>
            <a:ext cx="668655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body" idx="2"/>
          </p:nvPr>
        </p:nvSpPr>
        <p:spPr>
          <a:xfrm>
            <a:off x="1941910" y="5181600"/>
            <a:ext cx="668655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39" name="Google Shape;139;p14"/>
          <p:cNvSpPr txBox="1">
            <a:spLocks noGrp="1"/>
          </p:cNvSpPr>
          <p:nvPr>
            <p:ph type="dt" idx="10"/>
          </p:nvPr>
        </p:nvSpPr>
        <p:spPr>
          <a:xfrm>
            <a:off x="7771419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ftr" idx="11"/>
          </p:nvPr>
        </p:nvSpPr>
        <p:spPr>
          <a:xfrm>
            <a:off x="1941910" y="6136107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ldNum" idx="12"/>
          </p:nvPr>
        </p:nvSpPr>
        <p:spPr>
          <a:xfrm>
            <a:off x="398859" y="4983582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771534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是非題">
  <p:cSld name="是非題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"/>
          <p:cNvSpPr/>
          <p:nvPr/>
        </p:nvSpPr>
        <p:spPr>
          <a:xfrm rot="10800000" flipH="1">
            <a:off x="-3572" y="491172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5"/>
          <p:cNvSpPr txBox="1">
            <a:spLocks noGrp="1"/>
          </p:cNvSpPr>
          <p:nvPr>
            <p:ph type="title"/>
          </p:nvPr>
        </p:nvSpPr>
        <p:spPr>
          <a:xfrm>
            <a:off x="1941945" y="627407"/>
            <a:ext cx="6686549" cy="2880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5"/>
          <p:cNvSpPr txBox="1">
            <a:spLocks noGrp="1"/>
          </p:cNvSpPr>
          <p:nvPr>
            <p:ph type="body" idx="1"/>
          </p:nvPr>
        </p:nvSpPr>
        <p:spPr>
          <a:xfrm>
            <a:off x="1941909" y="4343400"/>
            <a:ext cx="668655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6" name="Google Shape;146;p15"/>
          <p:cNvSpPr txBox="1">
            <a:spLocks noGrp="1"/>
          </p:cNvSpPr>
          <p:nvPr>
            <p:ph type="body" idx="2"/>
          </p:nvPr>
        </p:nvSpPr>
        <p:spPr>
          <a:xfrm>
            <a:off x="1941910" y="5181600"/>
            <a:ext cx="668655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7" name="Google Shape;147;p15"/>
          <p:cNvSpPr txBox="1">
            <a:spLocks noGrp="1"/>
          </p:cNvSpPr>
          <p:nvPr>
            <p:ph type="dt" idx="10"/>
          </p:nvPr>
        </p:nvSpPr>
        <p:spPr>
          <a:xfrm>
            <a:off x="7771419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5"/>
          <p:cNvSpPr txBox="1">
            <a:spLocks noGrp="1"/>
          </p:cNvSpPr>
          <p:nvPr>
            <p:ph type="ftr" idx="11"/>
          </p:nvPr>
        </p:nvSpPr>
        <p:spPr>
          <a:xfrm>
            <a:off x="1941910" y="6136107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5"/>
          <p:cNvSpPr txBox="1">
            <a:spLocks noGrp="1"/>
          </p:cNvSpPr>
          <p:nvPr>
            <p:ph type="sldNum" idx="12"/>
          </p:nvPr>
        </p:nvSpPr>
        <p:spPr>
          <a:xfrm>
            <a:off x="398859" y="4983582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170591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標題及直排文字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6"/>
          <p:cNvSpPr txBox="1">
            <a:spLocks noGrp="1"/>
          </p:cNvSpPr>
          <p:nvPr>
            <p:ph type="title"/>
          </p:nvPr>
        </p:nvSpPr>
        <p:spPr>
          <a:xfrm>
            <a:off x="1944329" y="623888"/>
            <a:ext cx="6684169" cy="1281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6"/>
          <p:cNvSpPr txBox="1">
            <a:spLocks noGrp="1"/>
          </p:cNvSpPr>
          <p:nvPr>
            <p:ph type="body" idx="1"/>
          </p:nvPr>
        </p:nvSpPr>
        <p:spPr>
          <a:xfrm rot="5400000">
            <a:off x="3342085" y="733425"/>
            <a:ext cx="3886200" cy="668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54" name="Google Shape;154;p16"/>
          <p:cNvSpPr txBox="1">
            <a:spLocks noGrp="1"/>
          </p:cNvSpPr>
          <p:nvPr>
            <p:ph type="dt" idx="10"/>
          </p:nvPr>
        </p:nvSpPr>
        <p:spPr>
          <a:xfrm>
            <a:off x="7771419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ftr" idx="11"/>
          </p:nvPr>
        </p:nvSpPr>
        <p:spPr>
          <a:xfrm>
            <a:off x="1941910" y="6136107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291555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直排標題及文字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7"/>
          <p:cNvSpPr txBox="1">
            <a:spLocks noGrp="1"/>
          </p:cNvSpPr>
          <p:nvPr>
            <p:ph type="title"/>
          </p:nvPr>
        </p:nvSpPr>
        <p:spPr>
          <a:xfrm rot="5400000">
            <a:off x="5157260" y="2441882"/>
            <a:ext cx="5283817" cy="1655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7"/>
          <p:cNvSpPr txBox="1">
            <a:spLocks noGrp="1"/>
          </p:cNvSpPr>
          <p:nvPr>
            <p:ph type="body" idx="1"/>
          </p:nvPr>
        </p:nvSpPr>
        <p:spPr>
          <a:xfrm rot="5400000">
            <a:off x="1729085" y="840439"/>
            <a:ext cx="5283817" cy="485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61" name="Google Shape;161;p17"/>
          <p:cNvSpPr txBox="1">
            <a:spLocks noGrp="1"/>
          </p:cNvSpPr>
          <p:nvPr>
            <p:ph type="dt" idx="10"/>
          </p:nvPr>
        </p:nvSpPr>
        <p:spPr>
          <a:xfrm>
            <a:off x="7771419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ftr" idx="11"/>
          </p:nvPr>
        </p:nvSpPr>
        <p:spPr>
          <a:xfrm>
            <a:off x="1941910" y="6136107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489216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章節標題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6"/>
          <p:cNvSpPr/>
          <p:nvPr/>
        </p:nvSpPr>
        <p:spPr>
          <a:xfrm rot="10800000" flipH="1">
            <a:off x="-3572" y="31781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36"/>
          <p:cNvSpPr txBox="1">
            <a:spLocks noGrp="1"/>
          </p:cNvSpPr>
          <p:nvPr>
            <p:ph type="title"/>
          </p:nvPr>
        </p:nvSpPr>
        <p:spPr>
          <a:xfrm>
            <a:off x="1941945" y="2058750"/>
            <a:ext cx="6686549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36"/>
          <p:cNvSpPr txBox="1">
            <a:spLocks noGrp="1"/>
          </p:cNvSpPr>
          <p:nvPr>
            <p:ph type="body" idx="1"/>
          </p:nvPr>
        </p:nvSpPr>
        <p:spPr>
          <a:xfrm>
            <a:off x="1941945" y="3530129"/>
            <a:ext cx="668654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6" name="Google Shape;356;p36"/>
          <p:cNvSpPr txBox="1">
            <a:spLocks noGrp="1"/>
          </p:cNvSpPr>
          <p:nvPr>
            <p:ph type="dt" idx="10"/>
          </p:nvPr>
        </p:nvSpPr>
        <p:spPr>
          <a:xfrm>
            <a:off x="7771411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36"/>
          <p:cNvSpPr txBox="1">
            <a:spLocks noGrp="1"/>
          </p:cNvSpPr>
          <p:nvPr>
            <p:ph type="ftr" idx="11"/>
          </p:nvPr>
        </p:nvSpPr>
        <p:spPr>
          <a:xfrm>
            <a:off x="1941910" y="6136091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36"/>
          <p:cNvSpPr txBox="1">
            <a:spLocks noGrp="1"/>
          </p:cNvSpPr>
          <p:nvPr>
            <p:ph type="sldNum" idx="12"/>
          </p:nvPr>
        </p:nvSpPr>
        <p:spPr>
          <a:xfrm>
            <a:off x="398859" y="3245253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190880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標題及物件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7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37"/>
          <p:cNvSpPr txBox="1">
            <a:spLocks noGrp="1"/>
          </p:cNvSpPr>
          <p:nvPr>
            <p:ph type="title"/>
          </p:nvPr>
        </p:nvSpPr>
        <p:spPr>
          <a:xfrm>
            <a:off x="1944708" y="624110"/>
            <a:ext cx="6683765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37"/>
          <p:cNvSpPr txBox="1">
            <a:spLocks noGrp="1"/>
          </p:cNvSpPr>
          <p:nvPr>
            <p:ph type="body" idx="1"/>
          </p:nvPr>
        </p:nvSpPr>
        <p:spPr>
          <a:xfrm>
            <a:off x="1941909" y="2133600"/>
            <a:ext cx="668655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363" name="Google Shape;363;p37"/>
          <p:cNvSpPr txBox="1">
            <a:spLocks noGrp="1"/>
          </p:cNvSpPr>
          <p:nvPr>
            <p:ph type="dt" idx="10"/>
          </p:nvPr>
        </p:nvSpPr>
        <p:spPr>
          <a:xfrm>
            <a:off x="7771411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37"/>
          <p:cNvSpPr txBox="1">
            <a:spLocks noGrp="1"/>
          </p:cNvSpPr>
          <p:nvPr>
            <p:ph type="ftr" idx="11"/>
          </p:nvPr>
        </p:nvSpPr>
        <p:spPr>
          <a:xfrm>
            <a:off x="1941910" y="6136091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37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35269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8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38"/>
          <p:cNvSpPr txBox="1">
            <a:spLocks noGrp="1"/>
          </p:cNvSpPr>
          <p:nvPr>
            <p:ph type="dt" idx="10"/>
          </p:nvPr>
        </p:nvSpPr>
        <p:spPr>
          <a:xfrm>
            <a:off x="7771411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38"/>
          <p:cNvSpPr txBox="1">
            <a:spLocks noGrp="1"/>
          </p:cNvSpPr>
          <p:nvPr>
            <p:ph type="ftr" idx="11"/>
          </p:nvPr>
        </p:nvSpPr>
        <p:spPr>
          <a:xfrm>
            <a:off x="1941910" y="6136091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38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777625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標題投影片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9"/>
          <p:cNvSpPr/>
          <p:nvPr/>
        </p:nvSpPr>
        <p:spPr>
          <a:xfrm>
            <a:off x="3" y="4324753"/>
            <a:ext cx="1308497" cy="777875"/>
          </a:xfrm>
          <a:custGeom>
            <a:avLst/>
            <a:gdLst/>
            <a:ahLst/>
            <a:cxnLst/>
            <a:rect l="l" t="t" r="r" b="b"/>
            <a:pathLst>
              <a:path w="372" h="166" extrusionOk="0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39"/>
          <p:cNvSpPr txBox="1">
            <a:spLocks noGrp="1"/>
          </p:cNvSpPr>
          <p:nvPr>
            <p:ph type="ctrTitle"/>
          </p:nvPr>
        </p:nvSpPr>
        <p:spPr>
          <a:xfrm>
            <a:off x="1941945" y="2514601"/>
            <a:ext cx="6686549" cy="2262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5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39"/>
          <p:cNvSpPr txBox="1">
            <a:spLocks noGrp="1"/>
          </p:cNvSpPr>
          <p:nvPr>
            <p:ph type="subTitle" idx="1"/>
          </p:nvPr>
        </p:nvSpPr>
        <p:spPr>
          <a:xfrm>
            <a:off x="1941945" y="4777784"/>
            <a:ext cx="6686549" cy="112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75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75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75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75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75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75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75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75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75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5" name="Google Shape;375;p39"/>
          <p:cNvSpPr txBox="1">
            <a:spLocks noGrp="1"/>
          </p:cNvSpPr>
          <p:nvPr>
            <p:ph type="dt" idx="10"/>
          </p:nvPr>
        </p:nvSpPr>
        <p:spPr>
          <a:xfrm>
            <a:off x="7771411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39"/>
          <p:cNvSpPr txBox="1">
            <a:spLocks noGrp="1"/>
          </p:cNvSpPr>
          <p:nvPr>
            <p:ph type="ftr" idx="11"/>
          </p:nvPr>
        </p:nvSpPr>
        <p:spPr>
          <a:xfrm>
            <a:off x="1941910" y="6136091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39"/>
          <p:cNvSpPr txBox="1">
            <a:spLocks noGrp="1"/>
          </p:cNvSpPr>
          <p:nvPr>
            <p:ph type="sldNum" idx="12"/>
          </p:nvPr>
        </p:nvSpPr>
        <p:spPr>
          <a:xfrm>
            <a:off x="398859" y="452954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115634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只有標題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0"/>
          <p:cNvSpPr/>
          <p:nvPr/>
        </p:nvSpPr>
        <p:spPr>
          <a:xfrm rot="10800000" flipH="1">
            <a:off x="-3572" y="714375"/>
            <a:ext cx="1191816" cy="5080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40"/>
          <p:cNvSpPr txBox="1">
            <a:spLocks noGrp="1"/>
          </p:cNvSpPr>
          <p:nvPr>
            <p:ph type="title"/>
          </p:nvPr>
        </p:nvSpPr>
        <p:spPr>
          <a:xfrm>
            <a:off x="1944329" y="623888"/>
            <a:ext cx="6684169" cy="1281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40"/>
          <p:cNvSpPr txBox="1">
            <a:spLocks noGrp="1"/>
          </p:cNvSpPr>
          <p:nvPr>
            <p:ph type="dt" idx="10"/>
          </p:nvPr>
        </p:nvSpPr>
        <p:spPr>
          <a:xfrm>
            <a:off x="7771411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40"/>
          <p:cNvSpPr txBox="1">
            <a:spLocks noGrp="1"/>
          </p:cNvSpPr>
          <p:nvPr>
            <p:ph type="ftr" idx="11"/>
          </p:nvPr>
        </p:nvSpPr>
        <p:spPr>
          <a:xfrm>
            <a:off x="1941910" y="6136091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40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5345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slideLayout" Target="../slideLayouts/slideLayout155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44.xml"/><Relationship Id="rId16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slideLayout" Target="../slideLayouts/slideLayout15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13" Type="http://schemas.openxmlformats.org/officeDocument/2006/relationships/slideLayout" Target="../slideLayouts/slideLayout171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70.xml"/><Relationship Id="rId17" Type="http://schemas.openxmlformats.org/officeDocument/2006/relationships/theme" Target="../theme/theme11.xml"/><Relationship Id="rId2" Type="http://schemas.openxmlformats.org/officeDocument/2006/relationships/slideLayout" Target="../slideLayouts/slideLayout160.xml"/><Relationship Id="rId16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Relationship Id="rId14" Type="http://schemas.openxmlformats.org/officeDocument/2006/relationships/slideLayout" Target="../slideLayouts/slideLayout17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2.xml"/><Relationship Id="rId13" Type="http://schemas.openxmlformats.org/officeDocument/2006/relationships/slideLayout" Target="../slideLayouts/slideLayout187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177.xml"/><Relationship Id="rId7" Type="http://schemas.openxmlformats.org/officeDocument/2006/relationships/slideLayout" Target="../slideLayouts/slideLayout181.xml"/><Relationship Id="rId12" Type="http://schemas.openxmlformats.org/officeDocument/2006/relationships/slideLayout" Target="../slideLayouts/slideLayout186.xml"/><Relationship Id="rId17" Type="http://schemas.openxmlformats.org/officeDocument/2006/relationships/theme" Target="../theme/theme12.xml"/><Relationship Id="rId2" Type="http://schemas.openxmlformats.org/officeDocument/2006/relationships/slideLayout" Target="../slideLayouts/slideLayout176.xml"/><Relationship Id="rId16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79.xml"/><Relationship Id="rId15" Type="http://schemas.openxmlformats.org/officeDocument/2006/relationships/slideLayout" Target="../slideLayouts/slideLayout189.xml"/><Relationship Id="rId10" Type="http://schemas.openxmlformats.org/officeDocument/2006/relationships/slideLayout" Target="../slideLayouts/slideLayout184.xm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Relationship Id="rId14" Type="http://schemas.openxmlformats.org/officeDocument/2006/relationships/slideLayout" Target="../slideLayouts/slideLayout18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8.xml"/><Relationship Id="rId13" Type="http://schemas.openxmlformats.org/officeDocument/2006/relationships/slideLayout" Target="../slideLayouts/slideLayout20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7.xml"/><Relationship Id="rId12" Type="http://schemas.openxmlformats.org/officeDocument/2006/relationships/slideLayout" Target="../slideLayouts/slideLayout202.xml"/><Relationship Id="rId17" Type="http://schemas.openxmlformats.org/officeDocument/2006/relationships/theme" Target="../theme/theme13.xml"/><Relationship Id="rId2" Type="http://schemas.openxmlformats.org/officeDocument/2006/relationships/slideLayout" Target="../slideLayouts/slideLayout192.xml"/><Relationship Id="rId16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1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195.xml"/><Relationship Id="rId15" Type="http://schemas.openxmlformats.org/officeDocument/2006/relationships/slideLayout" Target="../slideLayouts/slideLayout205.xml"/><Relationship Id="rId10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Relationship Id="rId14" Type="http://schemas.openxmlformats.org/officeDocument/2006/relationships/slideLayout" Target="../slideLayouts/slideLayout20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4.xml"/><Relationship Id="rId13" Type="http://schemas.openxmlformats.org/officeDocument/2006/relationships/slideLayout" Target="../slideLayouts/slideLayout219.xml"/><Relationship Id="rId18" Type="http://schemas.openxmlformats.org/officeDocument/2006/relationships/slideLayout" Target="../slideLayouts/slideLayout224.xml"/><Relationship Id="rId3" Type="http://schemas.openxmlformats.org/officeDocument/2006/relationships/slideLayout" Target="../slideLayouts/slideLayout209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213.xml"/><Relationship Id="rId12" Type="http://schemas.openxmlformats.org/officeDocument/2006/relationships/slideLayout" Target="../slideLayouts/slideLayout218.xml"/><Relationship Id="rId17" Type="http://schemas.openxmlformats.org/officeDocument/2006/relationships/slideLayout" Target="../slideLayouts/slideLayout223.xml"/><Relationship Id="rId2" Type="http://schemas.openxmlformats.org/officeDocument/2006/relationships/slideLayout" Target="../slideLayouts/slideLayout208.xml"/><Relationship Id="rId16" Type="http://schemas.openxmlformats.org/officeDocument/2006/relationships/slideLayout" Target="../slideLayouts/slideLayout222.xml"/><Relationship Id="rId20" Type="http://schemas.openxmlformats.org/officeDocument/2006/relationships/theme" Target="../theme/theme14.xml"/><Relationship Id="rId1" Type="http://schemas.openxmlformats.org/officeDocument/2006/relationships/slideLayout" Target="../slideLayouts/slideLayout207.xml"/><Relationship Id="rId6" Type="http://schemas.openxmlformats.org/officeDocument/2006/relationships/slideLayout" Target="../slideLayouts/slideLayout212.xml"/><Relationship Id="rId11" Type="http://schemas.openxmlformats.org/officeDocument/2006/relationships/slideLayout" Target="../slideLayouts/slideLayout217.xml"/><Relationship Id="rId5" Type="http://schemas.openxmlformats.org/officeDocument/2006/relationships/slideLayout" Target="../slideLayouts/slideLayout211.xml"/><Relationship Id="rId15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16.xml"/><Relationship Id="rId19" Type="http://schemas.openxmlformats.org/officeDocument/2006/relationships/slideLayout" Target="../slideLayouts/slideLayout225.xml"/><Relationship Id="rId4" Type="http://schemas.openxmlformats.org/officeDocument/2006/relationships/slideLayout" Target="../slideLayouts/slideLayout210.xml"/><Relationship Id="rId9" Type="http://schemas.openxmlformats.org/officeDocument/2006/relationships/slideLayout" Target="../slideLayouts/slideLayout215.xml"/><Relationship Id="rId14" Type="http://schemas.openxmlformats.org/officeDocument/2006/relationships/slideLayout" Target="../slideLayouts/slideLayout2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81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slideLayout" Target="../slideLayouts/slideLayout139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28.xml"/><Relationship Id="rId16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slideLayout" Target="../slideLayouts/slideLayout1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234" y="228607"/>
            <a:ext cx="2138363" cy="6638925"/>
            <a:chOff x="2487613" y="285750"/>
            <a:chExt cx="2428875" cy="5654676"/>
          </a:xfrm>
        </p:grpSpPr>
        <p:sp>
          <p:nvSpPr>
            <p:cNvPr id="11" name="Google Shape;11;p1"/>
            <p:cNvSpPr/>
            <p:nvPr/>
          </p:nvSpPr>
          <p:spPr>
            <a:xfrm>
              <a:off x="2487613" y="2284222"/>
              <a:ext cx="85200" cy="534098"/>
            </a:xfrm>
            <a:custGeom>
              <a:avLst/>
              <a:gdLst/>
              <a:ahLst/>
              <a:cxnLst/>
              <a:rect l="l" t="t" r="r" b="b"/>
              <a:pathLst>
                <a:path w="22" h="136" extrusionOk="0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597156" y="2779108"/>
              <a:ext cx="550418" cy="1978191"/>
            </a:xfrm>
            <a:custGeom>
              <a:avLst/>
              <a:gdLst/>
              <a:ahLst/>
              <a:cxnLst/>
              <a:rect l="l" t="t" r="r" b="b"/>
              <a:pathLst>
                <a:path w="140" h="504" extrusionOk="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3174622" y="4730255"/>
              <a:ext cx="519314" cy="1210171"/>
            </a:xfrm>
            <a:custGeom>
              <a:avLst/>
              <a:gdLst/>
              <a:ahLst/>
              <a:cxnLst/>
              <a:rect l="l" t="t" r="r" b="b"/>
              <a:pathLst>
                <a:path w="132" h="308" extrusionOk="0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3305804" y="5630785"/>
              <a:ext cx="146057" cy="309641"/>
            </a:xfrm>
            <a:custGeom>
              <a:avLst/>
              <a:gdLst/>
              <a:ahLst/>
              <a:cxnLst/>
              <a:rect l="l" t="t" r="r" b="b"/>
              <a:pathLst>
                <a:path w="37" h="79" extrusionOk="0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572813" y="2818321"/>
              <a:ext cx="700533" cy="2834099"/>
            </a:xfrm>
            <a:custGeom>
              <a:avLst/>
              <a:gdLst/>
              <a:ahLst/>
              <a:cxnLst/>
              <a:rect l="l" t="t" r="r" b="b"/>
              <a:pathLst>
                <a:path w="178" h="722" extrusionOk="0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506546" y="285750"/>
              <a:ext cx="90610" cy="2493358"/>
            </a:xfrm>
            <a:custGeom>
              <a:avLst/>
              <a:gdLst/>
              <a:ahLst/>
              <a:cxnLst/>
              <a:rect l="l" t="t" r="r" b="b"/>
              <a:pathLst>
                <a:path w="23" h="635" extrusionOk="0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553880" y="2599273"/>
              <a:ext cx="67619" cy="420517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3143518" y="4757298"/>
              <a:ext cx="162286" cy="873487"/>
            </a:xfrm>
            <a:custGeom>
              <a:avLst/>
              <a:gdLst/>
              <a:ahLst/>
              <a:cxnLst/>
              <a:rect l="l" t="t" r="r" b="b"/>
              <a:pathLst>
                <a:path w="41" h="222" extrusionOk="0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3147575" y="1282282"/>
              <a:ext cx="1768913" cy="3447973"/>
            </a:xfrm>
            <a:custGeom>
              <a:avLst/>
              <a:gdLst/>
              <a:ahLst/>
              <a:cxnLst/>
              <a:rect l="l" t="t" r="r" b="b"/>
              <a:pathLst>
                <a:path w="450" h="878" extrusionOk="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3273346" y="5652419"/>
              <a:ext cx="137943" cy="288007"/>
            </a:xfrm>
            <a:custGeom>
              <a:avLst/>
              <a:gdLst/>
              <a:ahLst/>
              <a:cxnLst/>
              <a:rect l="l" t="t" r="r" b="b"/>
              <a:pathLst>
                <a:path w="35" h="73" extrusionOk="0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3143518" y="4655887"/>
              <a:ext cx="31104" cy="189300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3211137" y="5410385"/>
              <a:ext cx="204209" cy="530041"/>
            </a:xfrm>
            <a:custGeom>
              <a:avLst/>
              <a:gdLst/>
              <a:ahLst/>
              <a:cxnLst/>
              <a:rect l="l" t="t" r="r" b="b"/>
              <a:pathLst>
                <a:path w="52" h="135" extrusionOk="0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" name="Google Shape;23;p1"/>
          <p:cNvGrpSpPr/>
          <p:nvPr/>
        </p:nvGrpSpPr>
        <p:grpSpPr>
          <a:xfrm>
            <a:off x="20244" y="0"/>
            <a:ext cx="1768078" cy="6853238"/>
            <a:chOff x="6627813" y="195454"/>
            <a:chExt cx="1952625" cy="5678297"/>
          </a:xfrm>
        </p:grpSpPr>
        <p:sp>
          <p:nvSpPr>
            <p:cNvPr id="24" name="Google Shape;24;p1"/>
            <p:cNvSpPr/>
            <p:nvPr/>
          </p:nvSpPr>
          <p:spPr>
            <a:xfrm>
              <a:off x="6627813" y="195454"/>
              <a:ext cx="408933" cy="3646106"/>
            </a:xfrm>
            <a:custGeom>
              <a:avLst/>
              <a:gdLst/>
              <a:ahLst/>
              <a:cxnLst/>
              <a:rect l="l" t="t" r="r" b="b"/>
              <a:pathLst>
                <a:path w="103" h="920" extrusionOk="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7061730" y="3771847"/>
              <a:ext cx="349763" cy="1310073"/>
            </a:xfrm>
            <a:custGeom>
              <a:avLst/>
              <a:gdLst/>
              <a:ahLst/>
              <a:cxnLst/>
              <a:rect l="l" t="t" r="r" b="b"/>
              <a:pathLst>
                <a:path w="88" h="330" extrusionOk="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7439105" y="5052983"/>
              <a:ext cx="357653" cy="820768"/>
            </a:xfrm>
            <a:custGeom>
              <a:avLst/>
              <a:gdLst/>
              <a:ahLst/>
              <a:cxnLst/>
              <a:rect l="l" t="t" r="r" b="b"/>
              <a:pathLst>
                <a:path w="90" h="207" extrusionOk="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7036746" y="3811307"/>
              <a:ext cx="457585" cy="1853305"/>
            </a:xfrm>
            <a:custGeom>
              <a:avLst/>
              <a:gdLst/>
              <a:ahLst/>
              <a:cxnLst/>
              <a:rect l="l" t="t" r="r" b="b"/>
              <a:pathLst>
                <a:path w="115" h="467" extrusionOk="0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6993355" y="1263505"/>
              <a:ext cx="144639" cy="2508342"/>
            </a:xfrm>
            <a:custGeom>
              <a:avLst/>
              <a:gdLst/>
              <a:ahLst/>
              <a:cxnLst/>
              <a:rect l="l" t="t" r="r" b="b"/>
              <a:pathLst>
                <a:path w="36" h="633" extrusionOk="0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7525889" y="5640936"/>
              <a:ext cx="111767" cy="232815"/>
            </a:xfrm>
            <a:custGeom>
              <a:avLst/>
              <a:gdLst/>
              <a:ahLst/>
              <a:cxnLst/>
              <a:rect l="l" t="t" r="r" b="b"/>
              <a:pathLst>
                <a:path w="28" h="59" extrusionOk="0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7020967" y="3598223"/>
              <a:ext cx="68375" cy="424852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7411493" y="2802446"/>
              <a:ext cx="1168945" cy="2250537"/>
            </a:xfrm>
            <a:custGeom>
              <a:avLst/>
              <a:gdLst/>
              <a:ahLst/>
              <a:cxnLst/>
              <a:rect l="l" t="t" r="r" b="b"/>
              <a:pathLst>
                <a:path w="294" h="568" extrusionOk="0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7494331" y="5664612"/>
              <a:ext cx="99932" cy="209139"/>
            </a:xfrm>
            <a:custGeom>
              <a:avLst/>
              <a:gdLst/>
              <a:ahLst/>
              <a:cxnLst/>
              <a:rect l="l" t="t" r="r" b="b"/>
              <a:pathLst>
                <a:path w="25" h="53" extrusionOk="0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7411493" y="5081920"/>
              <a:ext cx="114396" cy="559017"/>
            </a:xfrm>
            <a:custGeom>
              <a:avLst/>
              <a:gdLst/>
              <a:ahLst/>
              <a:cxnLst/>
              <a:rect l="l" t="t" r="r" b="b"/>
              <a:pathLst>
                <a:path w="29" h="141" extrusionOk="0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7411493" y="4978008"/>
              <a:ext cx="32872" cy="189408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7439105" y="5434429"/>
              <a:ext cx="174882" cy="439322"/>
            </a:xfrm>
            <a:custGeom>
              <a:avLst/>
              <a:gdLst/>
              <a:ahLst/>
              <a:cxnLst/>
              <a:rect l="l" t="t" r="r" b="b"/>
              <a:pathLst>
                <a:path w="44" h="111" extrusionOk="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6;p1"/>
          <p:cNvSpPr/>
          <p:nvPr/>
        </p:nvSpPr>
        <p:spPr>
          <a:xfrm>
            <a:off x="1" y="0"/>
            <a:ext cx="136922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1"/>
          <p:cNvSpPr txBox="1">
            <a:spLocks noGrp="1"/>
          </p:cNvSpPr>
          <p:nvPr>
            <p:ph type="title"/>
          </p:nvPr>
        </p:nvSpPr>
        <p:spPr>
          <a:xfrm>
            <a:off x="1944329" y="623888"/>
            <a:ext cx="6684169" cy="1281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1"/>
          <p:cNvSpPr txBox="1">
            <a:spLocks noGrp="1"/>
          </p:cNvSpPr>
          <p:nvPr>
            <p:ph type="body" idx="1"/>
          </p:nvPr>
        </p:nvSpPr>
        <p:spPr>
          <a:xfrm>
            <a:off x="1941910" y="2133600"/>
            <a:ext cx="668655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sz="18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sz="16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sz="14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9" name="Google Shape;39;p1"/>
          <p:cNvSpPr txBox="1">
            <a:spLocks noGrp="1"/>
          </p:cNvSpPr>
          <p:nvPr>
            <p:ph type="dt" idx="10"/>
          </p:nvPr>
        </p:nvSpPr>
        <p:spPr>
          <a:xfrm>
            <a:off x="7771444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40" name="Google Shape;40;p1"/>
          <p:cNvSpPr txBox="1">
            <a:spLocks noGrp="1"/>
          </p:cNvSpPr>
          <p:nvPr>
            <p:ph type="ftr" idx="11"/>
          </p:nvPr>
        </p:nvSpPr>
        <p:spPr>
          <a:xfrm>
            <a:off x="1941910" y="6136157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41" name="Google Shape;41;p1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2000" b="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2000" b="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2000" b="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2000" b="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2000" b="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2000" b="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2000" b="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2000" b="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2000" b="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zh-TW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28044424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35"/>
          <p:cNvGrpSpPr/>
          <p:nvPr/>
        </p:nvGrpSpPr>
        <p:grpSpPr>
          <a:xfrm>
            <a:off x="175" y="228607"/>
            <a:ext cx="2138363" cy="6638925"/>
            <a:chOff x="2487613" y="285750"/>
            <a:chExt cx="2428875" cy="5654676"/>
          </a:xfrm>
        </p:grpSpPr>
        <p:sp>
          <p:nvSpPr>
            <p:cNvPr id="321" name="Google Shape;321;p35"/>
            <p:cNvSpPr/>
            <p:nvPr/>
          </p:nvSpPr>
          <p:spPr>
            <a:xfrm>
              <a:off x="2487613" y="2284222"/>
              <a:ext cx="85200" cy="534098"/>
            </a:xfrm>
            <a:custGeom>
              <a:avLst/>
              <a:gdLst/>
              <a:ahLst/>
              <a:cxnLst/>
              <a:rect l="l" t="t" r="r" b="b"/>
              <a:pathLst>
                <a:path w="22" h="136" extrusionOk="0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35"/>
            <p:cNvSpPr/>
            <p:nvPr/>
          </p:nvSpPr>
          <p:spPr>
            <a:xfrm>
              <a:off x="2597156" y="2779108"/>
              <a:ext cx="550418" cy="1978191"/>
            </a:xfrm>
            <a:custGeom>
              <a:avLst/>
              <a:gdLst/>
              <a:ahLst/>
              <a:cxnLst/>
              <a:rect l="l" t="t" r="r" b="b"/>
              <a:pathLst>
                <a:path w="140" h="504" extrusionOk="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35"/>
            <p:cNvSpPr/>
            <p:nvPr/>
          </p:nvSpPr>
          <p:spPr>
            <a:xfrm>
              <a:off x="3174622" y="4730255"/>
              <a:ext cx="519314" cy="1210171"/>
            </a:xfrm>
            <a:custGeom>
              <a:avLst/>
              <a:gdLst/>
              <a:ahLst/>
              <a:cxnLst/>
              <a:rect l="l" t="t" r="r" b="b"/>
              <a:pathLst>
                <a:path w="132" h="308" extrusionOk="0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35"/>
            <p:cNvSpPr/>
            <p:nvPr/>
          </p:nvSpPr>
          <p:spPr>
            <a:xfrm>
              <a:off x="3305804" y="5630785"/>
              <a:ext cx="146057" cy="309641"/>
            </a:xfrm>
            <a:custGeom>
              <a:avLst/>
              <a:gdLst/>
              <a:ahLst/>
              <a:cxnLst/>
              <a:rect l="l" t="t" r="r" b="b"/>
              <a:pathLst>
                <a:path w="37" h="79" extrusionOk="0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35"/>
            <p:cNvSpPr/>
            <p:nvPr/>
          </p:nvSpPr>
          <p:spPr>
            <a:xfrm>
              <a:off x="2572813" y="2818321"/>
              <a:ext cx="700533" cy="2834099"/>
            </a:xfrm>
            <a:custGeom>
              <a:avLst/>
              <a:gdLst/>
              <a:ahLst/>
              <a:cxnLst/>
              <a:rect l="l" t="t" r="r" b="b"/>
              <a:pathLst>
                <a:path w="178" h="722" extrusionOk="0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35"/>
            <p:cNvSpPr/>
            <p:nvPr/>
          </p:nvSpPr>
          <p:spPr>
            <a:xfrm>
              <a:off x="2506546" y="285750"/>
              <a:ext cx="90610" cy="2493358"/>
            </a:xfrm>
            <a:custGeom>
              <a:avLst/>
              <a:gdLst/>
              <a:ahLst/>
              <a:cxnLst/>
              <a:rect l="l" t="t" r="r" b="b"/>
              <a:pathLst>
                <a:path w="23" h="635" extrusionOk="0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35"/>
            <p:cNvSpPr/>
            <p:nvPr/>
          </p:nvSpPr>
          <p:spPr>
            <a:xfrm>
              <a:off x="2553880" y="2599273"/>
              <a:ext cx="67619" cy="420517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35"/>
            <p:cNvSpPr/>
            <p:nvPr/>
          </p:nvSpPr>
          <p:spPr>
            <a:xfrm>
              <a:off x="3143518" y="4757298"/>
              <a:ext cx="162286" cy="873487"/>
            </a:xfrm>
            <a:custGeom>
              <a:avLst/>
              <a:gdLst/>
              <a:ahLst/>
              <a:cxnLst/>
              <a:rect l="l" t="t" r="r" b="b"/>
              <a:pathLst>
                <a:path w="41" h="222" extrusionOk="0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35"/>
            <p:cNvSpPr/>
            <p:nvPr/>
          </p:nvSpPr>
          <p:spPr>
            <a:xfrm>
              <a:off x="3147575" y="1282282"/>
              <a:ext cx="1768913" cy="3447973"/>
            </a:xfrm>
            <a:custGeom>
              <a:avLst/>
              <a:gdLst/>
              <a:ahLst/>
              <a:cxnLst/>
              <a:rect l="l" t="t" r="r" b="b"/>
              <a:pathLst>
                <a:path w="450" h="878" extrusionOk="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35"/>
            <p:cNvSpPr/>
            <p:nvPr/>
          </p:nvSpPr>
          <p:spPr>
            <a:xfrm>
              <a:off x="3273346" y="5652419"/>
              <a:ext cx="137943" cy="288007"/>
            </a:xfrm>
            <a:custGeom>
              <a:avLst/>
              <a:gdLst/>
              <a:ahLst/>
              <a:cxnLst/>
              <a:rect l="l" t="t" r="r" b="b"/>
              <a:pathLst>
                <a:path w="35" h="73" extrusionOk="0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35"/>
            <p:cNvSpPr/>
            <p:nvPr/>
          </p:nvSpPr>
          <p:spPr>
            <a:xfrm>
              <a:off x="3143518" y="4655887"/>
              <a:ext cx="31104" cy="189300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35"/>
            <p:cNvSpPr/>
            <p:nvPr/>
          </p:nvSpPr>
          <p:spPr>
            <a:xfrm>
              <a:off x="3211137" y="5410385"/>
              <a:ext cx="204209" cy="530041"/>
            </a:xfrm>
            <a:custGeom>
              <a:avLst/>
              <a:gdLst/>
              <a:ahLst/>
              <a:cxnLst/>
              <a:rect l="l" t="t" r="r" b="b"/>
              <a:pathLst>
                <a:path w="52" h="135" extrusionOk="0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3" name="Google Shape;333;p35"/>
          <p:cNvGrpSpPr/>
          <p:nvPr/>
        </p:nvGrpSpPr>
        <p:grpSpPr>
          <a:xfrm>
            <a:off x="20244" y="0"/>
            <a:ext cx="1768078" cy="6853238"/>
            <a:chOff x="6627813" y="195454"/>
            <a:chExt cx="1952625" cy="5678297"/>
          </a:xfrm>
        </p:grpSpPr>
        <p:sp>
          <p:nvSpPr>
            <p:cNvPr id="334" name="Google Shape;334;p35"/>
            <p:cNvSpPr/>
            <p:nvPr/>
          </p:nvSpPr>
          <p:spPr>
            <a:xfrm>
              <a:off x="6627813" y="195454"/>
              <a:ext cx="408933" cy="3646106"/>
            </a:xfrm>
            <a:custGeom>
              <a:avLst/>
              <a:gdLst/>
              <a:ahLst/>
              <a:cxnLst/>
              <a:rect l="l" t="t" r="r" b="b"/>
              <a:pathLst>
                <a:path w="103" h="920" extrusionOk="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35"/>
            <p:cNvSpPr/>
            <p:nvPr/>
          </p:nvSpPr>
          <p:spPr>
            <a:xfrm>
              <a:off x="7061730" y="3771847"/>
              <a:ext cx="349763" cy="1310073"/>
            </a:xfrm>
            <a:custGeom>
              <a:avLst/>
              <a:gdLst/>
              <a:ahLst/>
              <a:cxnLst/>
              <a:rect l="l" t="t" r="r" b="b"/>
              <a:pathLst>
                <a:path w="88" h="330" extrusionOk="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35"/>
            <p:cNvSpPr/>
            <p:nvPr/>
          </p:nvSpPr>
          <p:spPr>
            <a:xfrm>
              <a:off x="7439105" y="5052983"/>
              <a:ext cx="357653" cy="820768"/>
            </a:xfrm>
            <a:custGeom>
              <a:avLst/>
              <a:gdLst/>
              <a:ahLst/>
              <a:cxnLst/>
              <a:rect l="l" t="t" r="r" b="b"/>
              <a:pathLst>
                <a:path w="90" h="207" extrusionOk="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35"/>
            <p:cNvSpPr/>
            <p:nvPr/>
          </p:nvSpPr>
          <p:spPr>
            <a:xfrm>
              <a:off x="7036746" y="3811307"/>
              <a:ext cx="457585" cy="1853305"/>
            </a:xfrm>
            <a:custGeom>
              <a:avLst/>
              <a:gdLst/>
              <a:ahLst/>
              <a:cxnLst/>
              <a:rect l="l" t="t" r="r" b="b"/>
              <a:pathLst>
                <a:path w="115" h="467" extrusionOk="0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35"/>
            <p:cNvSpPr/>
            <p:nvPr/>
          </p:nvSpPr>
          <p:spPr>
            <a:xfrm>
              <a:off x="6993355" y="1263505"/>
              <a:ext cx="144639" cy="2508342"/>
            </a:xfrm>
            <a:custGeom>
              <a:avLst/>
              <a:gdLst/>
              <a:ahLst/>
              <a:cxnLst/>
              <a:rect l="l" t="t" r="r" b="b"/>
              <a:pathLst>
                <a:path w="36" h="633" extrusionOk="0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35"/>
            <p:cNvSpPr/>
            <p:nvPr/>
          </p:nvSpPr>
          <p:spPr>
            <a:xfrm>
              <a:off x="7525889" y="5640936"/>
              <a:ext cx="111767" cy="232815"/>
            </a:xfrm>
            <a:custGeom>
              <a:avLst/>
              <a:gdLst/>
              <a:ahLst/>
              <a:cxnLst/>
              <a:rect l="l" t="t" r="r" b="b"/>
              <a:pathLst>
                <a:path w="28" h="59" extrusionOk="0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35"/>
            <p:cNvSpPr/>
            <p:nvPr/>
          </p:nvSpPr>
          <p:spPr>
            <a:xfrm>
              <a:off x="7020967" y="3598223"/>
              <a:ext cx="68375" cy="424852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35"/>
            <p:cNvSpPr/>
            <p:nvPr/>
          </p:nvSpPr>
          <p:spPr>
            <a:xfrm>
              <a:off x="7411493" y="2802446"/>
              <a:ext cx="1168945" cy="2250537"/>
            </a:xfrm>
            <a:custGeom>
              <a:avLst/>
              <a:gdLst/>
              <a:ahLst/>
              <a:cxnLst/>
              <a:rect l="l" t="t" r="r" b="b"/>
              <a:pathLst>
                <a:path w="294" h="568" extrusionOk="0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35"/>
            <p:cNvSpPr/>
            <p:nvPr/>
          </p:nvSpPr>
          <p:spPr>
            <a:xfrm>
              <a:off x="7494331" y="5664612"/>
              <a:ext cx="99932" cy="209139"/>
            </a:xfrm>
            <a:custGeom>
              <a:avLst/>
              <a:gdLst/>
              <a:ahLst/>
              <a:cxnLst/>
              <a:rect l="l" t="t" r="r" b="b"/>
              <a:pathLst>
                <a:path w="25" h="53" extrusionOk="0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35"/>
            <p:cNvSpPr/>
            <p:nvPr/>
          </p:nvSpPr>
          <p:spPr>
            <a:xfrm>
              <a:off x="7411493" y="5081920"/>
              <a:ext cx="114396" cy="559017"/>
            </a:xfrm>
            <a:custGeom>
              <a:avLst/>
              <a:gdLst/>
              <a:ahLst/>
              <a:cxnLst/>
              <a:rect l="l" t="t" r="r" b="b"/>
              <a:pathLst>
                <a:path w="29" h="141" extrusionOk="0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35"/>
            <p:cNvSpPr/>
            <p:nvPr/>
          </p:nvSpPr>
          <p:spPr>
            <a:xfrm>
              <a:off x="7411493" y="4978008"/>
              <a:ext cx="32872" cy="189408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35"/>
            <p:cNvSpPr/>
            <p:nvPr/>
          </p:nvSpPr>
          <p:spPr>
            <a:xfrm>
              <a:off x="7439105" y="5434429"/>
              <a:ext cx="174882" cy="439322"/>
            </a:xfrm>
            <a:custGeom>
              <a:avLst/>
              <a:gdLst/>
              <a:ahLst/>
              <a:cxnLst/>
              <a:rect l="l" t="t" r="r" b="b"/>
              <a:pathLst>
                <a:path w="44" h="111" extrusionOk="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6" name="Google Shape;346;p35"/>
          <p:cNvSpPr/>
          <p:nvPr/>
        </p:nvSpPr>
        <p:spPr>
          <a:xfrm>
            <a:off x="1" y="0"/>
            <a:ext cx="136922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7" name="Google Shape;347;p35"/>
          <p:cNvSpPr txBox="1">
            <a:spLocks noGrp="1"/>
          </p:cNvSpPr>
          <p:nvPr>
            <p:ph type="title"/>
          </p:nvPr>
        </p:nvSpPr>
        <p:spPr>
          <a:xfrm>
            <a:off x="1944329" y="623888"/>
            <a:ext cx="6684169" cy="1281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35"/>
          <p:cNvSpPr txBox="1">
            <a:spLocks noGrp="1"/>
          </p:cNvSpPr>
          <p:nvPr>
            <p:ph type="body" idx="1"/>
          </p:nvPr>
        </p:nvSpPr>
        <p:spPr>
          <a:xfrm>
            <a:off x="1941910" y="2133600"/>
            <a:ext cx="668655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sz="18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48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21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🠶"/>
              <a:defRPr sz="10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57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🠶"/>
              <a:defRPr sz="9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57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🠶"/>
              <a:defRPr sz="9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57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🠶"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57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🠶"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57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🠶"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57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🠶"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49" name="Google Shape;349;p35"/>
          <p:cNvSpPr txBox="1">
            <a:spLocks noGrp="1"/>
          </p:cNvSpPr>
          <p:nvPr>
            <p:ph type="dt" idx="10"/>
          </p:nvPr>
        </p:nvSpPr>
        <p:spPr>
          <a:xfrm>
            <a:off x="7771385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350" name="Google Shape;350;p35"/>
          <p:cNvSpPr txBox="1">
            <a:spLocks noGrp="1"/>
          </p:cNvSpPr>
          <p:nvPr>
            <p:ph type="ftr" idx="11"/>
          </p:nvPr>
        </p:nvSpPr>
        <p:spPr>
          <a:xfrm>
            <a:off x="1941910" y="6136039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351" name="Google Shape;351;p35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zh-TW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25093225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35"/>
          <p:cNvGrpSpPr/>
          <p:nvPr/>
        </p:nvGrpSpPr>
        <p:grpSpPr>
          <a:xfrm>
            <a:off x="164" y="228607"/>
            <a:ext cx="2138363" cy="6638925"/>
            <a:chOff x="2487613" y="285750"/>
            <a:chExt cx="2428875" cy="5654676"/>
          </a:xfrm>
        </p:grpSpPr>
        <p:sp>
          <p:nvSpPr>
            <p:cNvPr id="321" name="Google Shape;321;p35"/>
            <p:cNvSpPr/>
            <p:nvPr/>
          </p:nvSpPr>
          <p:spPr>
            <a:xfrm>
              <a:off x="2487613" y="2284222"/>
              <a:ext cx="85200" cy="534098"/>
            </a:xfrm>
            <a:custGeom>
              <a:avLst/>
              <a:gdLst/>
              <a:ahLst/>
              <a:cxnLst/>
              <a:rect l="l" t="t" r="r" b="b"/>
              <a:pathLst>
                <a:path w="22" h="136" extrusionOk="0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35"/>
            <p:cNvSpPr/>
            <p:nvPr/>
          </p:nvSpPr>
          <p:spPr>
            <a:xfrm>
              <a:off x="2597156" y="2779108"/>
              <a:ext cx="550418" cy="1978191"/>
            </a:xfrm>
            <a:custGeom>
              <a:avLst/>
              <a:gdLst/>
              <a:ahLst/>
              <a:cxnLst/>
              <a:rect l="l" t="t" r="r" b="b"/>
              <a:pathLst>
                <a:path w="140" h="504" extrusionOk="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35"/>
            <p:cNvSpPr/>
            <p:nvPr/>
          </p:nvSpPr>
          <p:spPr>
            <a:xfrm>
              <a:off x="3174622" y="4730255"/>
              <a:ext cx="519314" cy="1210171"/>
            </a:xfrm>
            <a:custGeom>
              <a:avLst/>
              <a:gdLst/>
              <a:ahLst/>
              <a:cxnLst/>
              <a:rect l="l" t="t" r="r" b="b"/>
              <a:pathLst>
                <a:path w="132" h="308" extrusionOk="0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35"/>
            <p:cNvSpPr/>
            <p:nvPr/>
          </p:nvSpPr>
          <p:spPr>
            <a:xfrm>
              <a:off x="3305804" y="5630785"/>
              <a:ext cx="146057" cy="309641"/>
            </a:xfrm>
            <a:custGeom>
              <a:avLst/>
              <a:gdLst/>
              <a:ahLst/>
              <a:cxnLst/>
              <a:rect l="l" t="t" r="r" b="b"/>
              <a:pathLst>
                <a:path w="37" h="79" extrusionOk="0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35"/>
            <p:cNvSpPr/>
            <p:nvPr/>
          </p:nvSpPr>
          <p:spPr>
            <a:xfrm>
              <a:off x="2572813" y="2818321"/>
              <a:ext cx="700533" cy="2834099"/>
            </a:xfrm>
            <a:custGeom>
              <a:avLst/>
              <a:gdLst/>
              <a:ahLst/>
              <a:cxnLst/>
              <a:rect l="l" t="t" r="r" b="b"/>
              <a:pathLst>
                <a:path w="178" h="722" extrusionOk="0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35"/>
            <p:cNvSpPr/>
            <p:nvPr/>
          </p:nvSpPr>
          <p:spPr>
            <a:xfrm>
              <a:off x="2506546" y="285750"/>
              <a:ext cx="90610" cy="2493358"/>
            </a:xfrm>
            <a:custGeom>
              <a:avLst/>
              <a:gdLst/>
              <a:ahLst/>
              <a:cxnLst/>
              <a:rect l="l" t="t" r="r" b="b"/>
              <a:pathLst>
                <a:path w="23" h="635" extrusionOk="0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35"/>
            <p:cNvSpPr/>
            <p:nvPr/>
          </p:nvSpPr>
          <p:spPr>
            <a:xfrm>
              <a:off x="2553880" y="2599273"/>
              <a:ext cx="67619" cy="420517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35"/>
            <p:cNvSpPr/>
            <p:nvPr/>
          </p:nvSpPr>
          <p:spPr>
            <a:xfrm>
              <a:off x="3143518" y="4757298"/>
              <a:ext cx="162286" cy="873487"/>
            </a:xfrm>
            <a:custGeom>
              <a:avLst/>
              <a:gdLst/>
              <a:ahLst/>
              <a:cxnLst/>
              <a:rect l="l" t="t" r="r" b="b"/>
              <a:pathLst>
                <a:path w="41" h="222" extrusionOk="0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35"/>
            <p:cNvSpPr/>
            <p:nvPr/>
          </p:nvSpPr>
          <p:spPr>
            <a:xfrm>
              <a:off x="3147575" y="1282282"/>
              <a:ext cx="1768913" cy="3447973"/>
            </a:xfrm>
            <a:custGeom>
              <a:avLst/>
              <a:gdLst/>
              <a:ahLst/>
              <a:cxnLst/>
              <a:rect l="l" t="t" r="r" b="b"/>
              <a:pathLst>
                <a:path w="450" h="878" extrusionOk="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35"/>
            <p:cNvSpPr/>
            <p:nvPr/>
          </p:nvSpPr>
          <p:spPr>
            <a:xfrm>
              <a:off x="3273346" y="5652419"/>
              <a:ext cx="137943" cy="288007"/>
            </a:xfrm>
            <a:custGeom>
              <a:avLst/>
              <a:gdLst/>
              <a:ahLst/>
              <a:cxnLst/>
              <a:rect l="l" t="t" r="r" b="b"/>
              <a:pathLst>
                <a:path w="35" h="73" extrusionOk="0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35"/>
            <p:cNvSpPr/>
            <p:nvPr/>
          </p:nvSpPr>
          <p:spPr>
            <a:xfrm>
              <a:off x="3143518" y="4655887"/>
              <a:ext cx="31104" cy="189300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35"/>
            <p:cNvSpPr/>
            <p:nvPr/>
          </p:nvSpPr>
          <p:spPr>
            <a:xfrm>
              <a:off x="3211137" y="5410385"/>
              <a:ext cx="204209" cy="530041"/>
            </a:xfrm>
            <a:custGeom>
              <a:avLst/>
              <a:gdLst/>
              <a:ahLst/>
              <a:cxnLst/>
              <a:rect l="l" t="t" r="r" b="b"/>
              <a:pathLst>
                <a:path w="52" h="135" extrusionOk="0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3" name="Google Shape;333;p35"/>
          <p:cNvGrpSpPr/>
          <p:nvPr/>
        </p:nvGrpSpPr>
        <p:grpSpPr>
          <a:xfrm>
            <a:off x="20244" y="0"/>
            <a:ext cx="1768078" cy="6853238"/>
            <a:chOff x="6627813" y="195454"/>
            <a:chExt cx="1952625" cy="5678297"/>
          </a:xfrm>
        </p:grpSpPr>
        <p:sp>
          <p:nvSpPr>
            <p:cNvPr id="334" name="Google Shape;334;p35"/>
            <p:cNvSpPr/>
            <p:nvPr/>
          </p:nvSpPr>
          <p:spPr>
            <a:xfrm>
              <a:off x="6627813" y="195454"/>
              <a:ext cx="408933" cy="3646106"/>
            </a:xfrm>
            <a:custGeom>
              <a:avLst/>
              <a:gdLst/>
              <a:ahLst/>
              <a:cxnLst/>
              <a:rect l="l" t="t" r="r" b="b"/>
              <a:pathLst>
                <a:path w="103" h="920" extrusionOk="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35"/>
            <p:cNvSpPr/>
            <p:nvPr/>
          </p:nvSpPr>
          <p:spPr>
            <a:xfrm>
              <a:off x="7061730" y="3771847"/>
              <a:ext cx="349763" cy="1310073"/>
            </a:xfrm>
            <a:custGeom>
              <a:avLst/>
              <a:gdLst/>
              <a:ahLst/>
              <a:cxnLst/>
              <a:rect l="l" t="t" r="r" b="b"/>
              <a:pathLst>
                <a:path w="88" h="330" extrusionOk="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35"/>
            <p:cNvSpPr/>
            <p:nvPr/>
          </p:nvSpPr>
          <p:spPr>
            <a:xfrm>
              <a:off x="7439105" y="5052983"/>
              <a:ext cx="357653" cy="820768"/>
            </a:xfrm>
            <a:custGeom>
              <a:avLst/>
              <a:gdLst/>
              <a:ahLst/>
              <a:cxnLst/>
              <a:rect l="l" t="t" r="r" b="b"/>
              <a:pathLst>
                <a:path w="90" h="207" extrusionOk="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35"/>
            <p:cNvSpPr/>
            <p:nvPr/>
          </p:nvSpPr>
          <p:spPr>
            <a:xfrm>
              <a:off x="7036746" y="3811307"/>
              <a:ext cx="457585" cy="1853305"/>
            </a:xfrm>
            <a:custGeom>
              <a:avLst/>
              <a:gdLst/>
              <a:ahLst/>
              <a:cxnLst/>
              <a:rect l="l" t="t" r="r" b="b"/>
              <a:pathLst>
                <a:path w="115" h="467" extrusionOk="0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35"/>
            <p:cNvSpPr/>
            <p:nvPr/>
          </p:nvSpPr>
          <p:spPr>
            <a:xfrm>
              <a:off x="6993355" y="1263505"/>
              <a:ext cx="144639" cy="2508342"/>
            </a:xfrm>
            <a:custGeom>
              <a:avLst/>
              <a:gdLst/>
              <a:ahLst/>
              <a:cxnLst/>
              <a:rect l="l" t="t" r="r" b="b"/>
              <a:pathLst>
                <a:path w="36" h="633" extrusionOk="0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35"/>
            <p:cNvSpPr/>
            <p:nvPr/>
          </p:nvSpPr>
          <p:spPr>
            <a:xfrm>
              <a:off x="7525889" y="5640936"/>
              <a:ext cx="111767" cy="232815"/>
            </a:xfrm>
            <a:custGeom>
              <a:avLst/>
              <a:gdLst/>
              <a:ahLst/>
              <a:cxnLst/>
              <a:rect l="l" t="t" r="r" b="b"/>
              <a:pathLst>
                <a:path w="28" h="59" extrusionOk="0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35"/>
            <p:cNvSpPr/>
            <p:nvPr/>
          </p:nvSpPr>
          <p:spPr>
            <a:xfrm>
              <a:off x="7020967" y="3598223"/>
              <a:ext cx="68375" cy="424852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35"/>
            <p:cNvSpPr/>
            <p:nvPr/>
          </p:nvSpPr>
          <p:spPr>
            <a:xfrm>
              <a:off x="7411493" y="2802446"/>
              <a:ext cx="1168945" cy="2250537"/>
            </a:xfrm>
            <a:custGeom>
              <a:avLst/>
              <a:gdLst/>
              <a:ahLst/>
              <a:cxnLst/>
              <a:rect l="l" t="t" r="r" b="b"/>
              <a:pathLst>
                <a:path w="294" h="568" extrusionOk="0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35"/>
            <p:cNvSpPr/>
            <p:nvPr/>
          </p:nvSpPr>
          <p:spPr>
            <a:xfrm>
              <a:off x="7494331" y="5664612"/>
              <a:ext cx="99932" cy="209139"/>
            </a:xfrm>
            <a:custGeom>
              <a:avLst/>
              <a:gdLst/>
              <a:ahLst/>
              <a:cxnLst/>
              <a:rect l="l" t="t" r="r" b="b"/>
              <a:pathLst>
                <a:path w="25" h="53" extrusionOk="0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35"/>
            <p:cNvSpPr/>
            <p:nvPr/>
          </p:nvSpPr>
          <p:spPr>
            <a:xfrm>
              <a:off x="7411493" y="5081920"/>
              <a:ext cx="114396" cy="559017"/>
            </a:xfrm>
            <a:custGeom>
              <a:avLst/>
              <a:gdLst/>
              <a:ahLst/>
              <a:cxnLst/>
              <a:rect l="l" t="t" r="r" b="b"/>
              <a:pathLst>
                <a:path w="29" h="141" extrusionOk="0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35"/>
            <p:cNvSpPr/>
            <p:nvPr/>
          </p:nvSpPr>
          <p:spPr>
            <a:xfrm>
              <a:off x="7411493" y="4978008"/>
              <a:ext cx="32872" cy="189408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35"/>
            <p:cNvSpPr/>
            <p:nvPr/>
          </p:nvSpPr>
          <p:spPr>
            <a:xfrm>
              <a:off x="7439105" y="5434429"/>
              <a:ext cx="174882" cy="439322"/>
            </a:xfrm>
            <a:custGeom>
              <a:avLst/>
              <a:gdLst/>
              <a:ahLst/>
              <a:cxnLst/>
              <a:rect l="l" t="t" r="r" b="b"/>
              <a:pathLst>
                <a:path w="44" h="111" extrusionOk="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6" name="Google Shape;346;p35"/>
          <p:cNvSpPr/>
          <p:nvPr/>
        </p:nvSpPr>
        <p:spPr>
          <a:xfrm>
            <a:off x="1" y="0"/>
            <a:ext cx="136922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7" name="Google Shape;347;p35"/>
          <p:cNvSpPr txBox="1">
            <a:spLocks noGrp="1"/>
          </p:cNvSpPr>
          <p:nvPr>
            <p:ph type="title"/>
          </p:nvPr>
        </p:nvSpPr>
        <p:spPr>
          <a:xfrm>
            <a:off x="1944329" y="623888"/>
            <a:ext cx="6684169" cy="1281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35"/>
          <p:cNvSpPr txBox="1">
            <a:spLocks noGrp="1"/>
          </p:cNvSpPr>
          <p:nvPr>
            <p:ph type="body" idx="1"/>
          </p:nvPr>
        </p:nvSpPr>
        <p:spPr>
          <a:xfrm>
            <a:off x="1941910" y="2133600"/>
            <a:ext cx="668655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sz="18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48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21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🠶"/>
              <a:defRPr sz="10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57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🠶"/>
              <a:defRPr sz="9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57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🠶"/>
              <a:defRPr sz="9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57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🠶"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57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🠶"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57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🠶"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57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🠶"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49" name="Google Shape;349;p35"/>
          <p:cNvSpPr txBox="1">
            <a:spLocks noGrp="1"/>
          </p:cNvSpPr>
          <p:nvPr>
            <p:ph type="dt" idx="10"/>
          </p:nvPr>
        </p:nvSpPr>
        <p:spPr>
          <a:xfrm>
            <a:off x="7771374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350" name="Google Shape;350;p35"/>
          <p:cNvSpPr txBox="1">
            <a:spLocks noGrp="1"/>
          </p:cNvSpPr>
          <p:nvPr>
            <p:ph type="ftr" idx="11"/>
          </p:nvPr>
        </p:nvSpPr>
        <p:spPr>
          <a:xfrm>
            <a:off x="1941910" y="6136017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351" name="Google Shape;351;p35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zh-TW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5312948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35"/>
          <p:cNvGrpSpPr/>
          <p:nvPr/>
        </p:nvGrpSpPr>
        <p:grpSpPr>
          <a:xfrm>
            <a:off x="111" y="228607"/>
            <a:ext cx="2138363" cy="6638925"/>
            <a:chOff x="2487613" y="285750"/>
            <a:chExt cx="2428875" cy="5654676"/>
          </a:xfrm>
        </p:grpSpPr>
        <p:sp>
          <p:nvSpPr>
            <p:cNvPr id="321" name="Google Shape;321;p35"/>
            <p:cNvSpPr/>
            <p:nvPr/>
          </p:nvSpPr>
          <p:spPr>
            <a:xfrm>
              <a:off x="2487613" y="2284222"/>
              <a:ext cx="85200" cy="534098"/>
            </a:xfrm>
            <a:custGeom>
              <a:avLst/>
              <a:gdLst/>
              <a:ahLst/>
              <a:cxnLst/>
              <a:rect l="l" t="t" r="r" b="b"/>
              <a:pathLst>
                <a:path w="22" h="136" extrusionOk="0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35"/>
            <p:cNvSpPr/>
            <p:nvPr/>
          </p:nvSpPr>
          <p:spPr>
            <a:xfrm>
              <a:off x="2597156" y="2779108"/>
              <a:ext cx="550418" cy="1978191"/>
            </a:xfrm>
            <a:custGeom>
              <a:avLst/>
              <a:gdLst/>
              <a:ahLst/>
              <a:cxnLst/>
              <a:rect l="l" t="t" r="r" b="b"/>
              <a:pathLst>
                <a:path w="140" h="504" extrusionOk="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35"/>
            <p:cNvSpPr/>
            <p:nvPr/>
          </p:nvSpPr>
          <p:spPr>
            <a:xfrm>
              <a:off x="3174622" y="4730255"/>
              <a:ext cx="519314" cy="1210171"/>
            </a:xfrm>
            <a:custGeom>
              <a:avLst/>
              <a:gdLst/>
              <a:ahLst/>
              <a:cxnLst/>
              <a:rect l="l" t="t" r="r" b="b"/>
              <a:pathLst>
                <a:path w="132" h="308" extrusionOk="0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35"/>
            <p:cNvSpPr/>
            <p:nvPr/>
          </p:nvSpPr>
          <p:spPr>
            <a:xfrm>
              <a:off x="3305804" y="5630785"/>
              <a:ext cx="146057" cy="309641"/>
            </a:xfrm>
            <a:custGeom>
              <a:avLst/>
              <a:gdLst/>
              <a:ahLst/>
              <a:cxnLst/>
              <a:rect l="l" t="t" r="r" b="b"/>
              <a:pathLst>
                <a:path w="37" h="79" extrusionOk="0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35"/>
            <p:cNvSpPr/>
            <p:nvPr/>
          </p:nvSpPr>
          <p:spPr>
            <a:xfrm>
              <a:off x="2572813" y="2818321"/>
              <a:ext cx="700533" cy="2834099"/>
            </a:xfrm>
            <a:custGeom>
              <a:avLst/>
              <a:gdLst/>
              <a:ahLst/>
              <a:cxnLst/>
              <a:rect l="l" t="t" r="r" b="b"/>
              <a:pathLst>
                <a:path w="178" h="722" extrusionOk="0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35"/>
            <p:cNvSpPr/>
            <p:nvPr/>
          </p:nvSpPr>
          <p:spPr>
            <a:xfrm>
              <a:off x="2506546" y="285750"/>
              <a:ext cx="90610" cy="2493358"/>
            </a:xfrm>
            <a:custGeom>
              <a:avLst/>
              <a:gdLst/>
              <a:ahLst/>
              <a:cxnLst/>
              <a:rect l="l" t="t" r="r" b="b"/>
              <a:pathLst>
                <a:path w="23" h="635" extrusionOk="0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35"/>
            <p:cNvSpPr/>
            <p:nvPr/>
          </p:nvSpPr>
          <p:spPr>
            <a:xfrm>
              <a:off x="2553880" y="2599273"/>
              <a:ext cx="67619" cy="420517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35"/>
            <p:cNvSpPr/>
            <p:nvPr/>
          </p:nvSpPr>
          <p:spPr>
            <a:xfrm>
              <a:off x="3143518" y="4757298"/>
              <a:ext cx="162286" cy="873487"/>
            </a:xfrm>
            <a:custGeom>
              <a:avLst/>
              <a:gdLst/>
              <a:ahLst/>
              <a:cxnLst/>
              <a:rect l="l" t="t" r="r" b="b"/>
              <a:pathLst>
                <a:path w="41" h="222" extrusionOk="0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35"/>
            <p:cNvSpPr/>
            <p:nvPr/>
          </p:nvSpPr>
          <p:spPr>
            <a:xfrm>
              <a:off x="3147575" y="1282282"/>
              <a:ext cx="1768913" cy="3447973"/>
            </a:xfrm>
            <a:custGeom>
              <a:avLst/>
              <a:gdLst/>
              <a:ahLst/>
              <a:cxnLst/>
              <a:rect l="l" t="t" r="r" b="b"/>
              <a:pathLst>
                <a:path w="450" h="878" extrusionOk="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35"/>
            <p:cNvSpPr/>
            <p:nvPr/>
          </p:nvSpPr>
          <p:spPr>
            <a:xfrm>
              <a:off x="3273346" y="5652419"/>
              <a:ext cx="137943" cy="288007"/>
            </a:xfrm>
            <a:custGeom>
              <a:avLst/>
              <a:gdLst/>
              <a:ahLst/>
              <a:cxnLst/>
              <a:rect l="l" t="t" r="r" b="b"/>
              <a:pathLst>
                <a:path w="35" h="73" extrusionOk="0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35"/>
            <p:cNvSpPr/>
            <p:nvPr/>
          </p:nvSpPr>
          <p:spPr>
            <a:xfrm>
              <a:off x="3143518" y="4655887"/>
              <a:ext cx="31104" cy="189300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35"/>
            <p:cNvSpPr/>
            <p:nvPr/>
          </p:nvSpPr>
          <p:spPr>
            <a:xfrm>
              <a:off x="3211137" y="5410385"/>
              <a:ext cx="204209" cy="530041"/>
            </a:xfrm>
            <a:custGeom>
              <a:avLst/>
              <a:gdLst/>
              <a:ahLst/>
              <a:cxnLst/>
              <a:rect l="l" t="t" r="r" b="b"/>
              <a:pathLst>
                <a:path w="52" h="135" extrusionOk="0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3" name="Google Shape;333;p35"/>
          <p:cNvGrpSpPr/>
          <p:nvPr/>
        </p:nvGrpSpPr>
        <p:grpSpPr>
          <a:xfrm>
            <a:off x="20244" y="0"/>
            <a:ext cx="1768078" cy="6853238"/>
            <a:chOff x="6627813" y="195454"/>
            <a:chExt cx="1952625" cy="5678297"/>
          </a:xfrm>
        </p:grpSpPr>
        <p:sp>
          <p:nvSpPr>
            <p:cNvPr id="334" name="Google Shape;334;p35"/>
            <p:cNvSpPr/>
            <p:nvPr/>
          </p:nvSpPr>
          <p:spPr>
            <a:xfrm>
              <a:off x="6627813" y="195454"/>
              <a:ext cx="408933" cy="3646106"/>
            </a:xfrm>
            <a:custGeom>
              <a:avLst/>
              <a:gdLst/>
              <a:ahLst/>
              <a:cxnLst/>
              <a:rect l="l" t="t" r="r" b="b"/>
              <a:pathLst>
                <a:path w="103" h="920" extrusionOk="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35"/>
            <p:cNvSpPr/>
            <p:nvPr/>
          </p:nvSpPr>
          <p:spPr>
            <a:xfrm>
              <a:off x="7061730" y="3771847"/>
              <a:ext cx="349763" cy="1310073"/>
            </a:xfrm>
            <a:custGeom>
              <a:avLst/>
              <a:gdLst/>
              <a:ahLst/>
              <a:cxnLst/>
              <a:rect l="l" t="t" r="r" b="b"/>
              <a:pathLst>
                <a:path w="88" h="330" extrusionOk="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35"/>
            <p:cNvSpPr/>
            <p:nvPr/>
          </p:nvSpPr>
          <p:spPr>
            <a:xfrm>
              <a:off x="7439105" y="5052983"/>
              <a:ext cx="357653" cy="820768"/>
            </a:xfrm>
            <a:custGeom>
              <a:avLst/>
              <a:gdLst/>
              <a:ahLst/>
              <a:cxnLst/>
              <a:rect l="l" t="t" r="r" b="b"/>
              <a:pathLst>
                <a:path w="90" h="207" extrusionOk="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35"/>
            <p:cNvSpPr/>
            <p:nvPr/>
          </p:nvSpPr>
          <p:spPr>
            <a:xfrm>
              <a:off x="7036746" y="3811307"/>
              <a:ext cx="457585" cy="1853305"/>
            </a:xfrm>
            <a:custGeom>
              <a:avLst/>
              <a:gdLst/>
              <a:ahLst/>
              <a:cxnLst/>
              <a:rect l="l" t="t" r="r" b="b"/>
              <a:pathLst>
                <a:path w="115" h="467" extrusionOk="0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35"/>
            <p:cNvSpPr/>
            <p:nvPr/>
          </p:nvSpPr>
          <p:spPr>
            <a:xfrm>
              <a:off x="6993355" y="1263505"/>
              <a:ext cx="144639" cy="2508342"/>
            </a:xfrm>
            <a:custGeom>
              <a:avLst/>
              <a:gdLst/>
              <a:ahLst/>
              <a:cxnLst/>
              <a:rect l="l" t="t" r="r" b="b"/>
              <a:pathLst>
                <a:path w="36" h="633" extrusionOk="0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35"/>
            <p:cNvSpPr/>
            <p:nvPr/>
          </p:nvSpPr>
          <p:spPr>
            <a:xfrm>
              <a:off x="7525889" y="5640936"/>
              <a:ext cx="111767" cy="232815"/>
            </a:xfrm>
            <a:custGeom>
              <a:avLst/>
              <a:gdLst/>
              <a:ahLst/>
              <a:cxnLst/>
              <a:rect l="l" t="t" r="r" b="b"/>
              <a:pathLst>
                <a:path w="28" h="59" extrusionOk="0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35"/>
            <p:cNvSpPr/>
            <p:nvPr/>
          </p:nvSpPr>
          <p:spPr>
            <a:xfrm>
              <a:off x="7020967" y="3598223"/>
              <a:ext cx="68375" cy="424852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35"/>
            <p:cNvSpPr/>
            <p:nvPr/>
          </p:nvSpPr>
          <p:spPr>
            <a:xfrm>
              <a:off x="7411493" y="2802446"/>
              <a:ext cx="1168945" cy="2250537"/>
            </a:xfrm>
            <a:custGeom>
              <a:avLst/>
              <a:gdLst/>
              <a:ahLst/>
              <a:cxnLst/>
              <a:rect l="l" t="t" r="r" b="b"/>
              <a:pathLst>
                <a:path w="294" h="568" extrusionOk="0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35"/>
            <p:cNvSpPr/>
            <p:nvPr/>
          </p:nvSpPr>
          <p:spPr>
            <a:xfrm>
              <a:off x="7494331" y="5664612"/>
              <a:ext cx="99932" cy="209139"/>
            </a:xfrm>
            <a:custGeom>
              <a:avLst/>
              <a:gdLst/>
              <a:ahLst/>
              <a:cxnLst/>
              <a:rect l="l" t="t" r="r" b="b"/>
              <a:pathLst>
                <a:path w="25" h="53" extrusionOk="0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35"/>
            <p:cNvSpPr/>
            <p:nvPr/>
          </p:nvSpPr>
          <p:spPr>
            <a:xfrm>
              <a:off x="7411493" y="5081920"/>
              <a:ext cx="114396" cy="559017"/>
            </a:xfrm>
            <a:custGeom>
              <a:avLst/>
              <a:gdLst/>
              <a:ahLst/>
              <a:cxnLst/>
              <a:rect l="l" t="t" r="r" b="b"/>
              <a:pathLst>
                <a:path w="29" h="141" extrusionOk="0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35"/>
            <p:cNvSpPr/>
            <p:nvPr/>
          </p:nvSpPr>
          <p:spPr>
            <a:xfrm>
              <a:off x="7411493" y="4978008"/>
              <a:ext cx="32872" cy="189408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35"/>
            <p:cNvSpPr/>
            <p:nvPr/>
          </p:nvSpPr>
          <p:spPr>
            <a:xfrm>
              <a:off x="7439105" y="5434429"/>
              <a:ext cx="174882" cy="439322"/>
            </a:xfrm>
            <a:custGeom>
              <a:avLst/>
              <a:gdLst/>
              <a:ahLst/>
              <a:cxnLst/>
              <a:rect l="l" t="t" r="r" b="b"/>
              <a:pathLst>
                <a:path w="44" h="111" extrusionOk="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6" name="Google Shape;346;p35"/>
          <p:cNvSpPr/>
          <p:nvPr/>
        </p:nvSpPr>
        <p:spPr>
          <a:xfrm>
            <a:off x="1" y="0"/>
            <a:ext cx="136922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7" name="Google Shape;347;p35"/>
          <p:cNvSpPr txBox="1">
            <a:spLocks noGrp="1"/>
          </p:cNvSpPr>
          <p:nvPr>
            <p:ph type="title"/>
          </p:nvPr>
        </p:nvSpPr>
        <p:spPr>
          <a:xfrm>
            <a:off x="1944329" y="623888"/>
            <a:ext cx="6684169" cy="1281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35"/>
          <p:cNvSpPr txBox="1">
            <a:spLocks noGrp="1"/>
          </p:cNvSpPr>
          <p:nvPr>
            <p:ph type="body" idx="1"/>
          </p:nvPr>
        </p:nvSpPr>
        <p:spPr>
          <a:xfrm>
            <a:off x="1941910" y="2133600"/>
            <a:ext cx="668655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sz="18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48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21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🠶"/>
              <a:defRPr sz="10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57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🠶"/>
              <a:defRPr sz="9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57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🠶"/>
              <a:defRPr sz="9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57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🠶"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57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🠶"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57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🠶"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57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🠶"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49" name="Google Shape;349;p35"/>
          <p:cNvSpPr txBox="1">
            <a:spLocks noGrp="1"/>
          </p:cNvSpPr>
          <p:nvPr>
            <p:ph type="dt" idx="10"/>
          </p:nvPr>
        </p:nvSpPr>
        <p:spPr>
          <a:xfrm>
            <a:off x="7771321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350" name="Google Shape;350;p35"/>
          <p:cNvSpPr txBox="1">
            <a:spLocks noGrp="1"/>
          </p:cNvSpPr>
          <p:nvPr>
            <p:ph type="ftr" idx="11"/>
          </p:nvPr>
        </p:nvSpPr>
        <p:spPr>
          <a:xfrm>
            <a:off x="1941910" y="6135911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351" name="Google Shape;351;p35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zh-TW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28608492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  <p:sldLayoutId id="2147483929" r:id="rId14"/>
    <p:sldLayoutId id="2147483930" r:id="rId15"/>
    <p:sldLayoutId id="2147483931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35"/>
          <p:cNvGrpSpPr/>
          <p:nvPr/>
        </p:nvGrpSpPr>
        <p:grpSpPr>
          <a:xfrm>
            <a:off x="84" y="228607"/>
            <a:ext cx="2138363" cy="6638925"/>
            <a:chOff x="2487613" y="285750"/>
            <a:chExt cx="2428875" cy="5654676"/>
          </a:xfrm>
        </p:grpSpPr>
        <p:sp>
          <p:nvSpPr>
            <p:cNvPr id="321" name="Google Shape;321;p35"/>
            <p:cNvSpPr/>
            <p:nvPr/>
          </p:nvSpPr>
          <p:spPr>
            <a:xfrm>
              <a:off x="2487613" y="2284222"/>
              <a:ext cx="85200" cy="534098"/>
            </a:xfrm>
            <a:custGeom>
              <a:avLst/>
              <a:gdLst/>
              <a:ahLst/>
              <a:cxnLst/>
              <a:rect l="l" t="t" r="r" b="b"/>
              <a:pathLst>
                <a:path w="22" h="136" extrusionOk="0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35"/>
            <p:cNvSpPr/>
            <p:nvPr/>
          </p:nvSpPr>
          <p:spPr>
            <a:xfrm>
              <a:off x="2597156" y="2779108"/>
              <a:ext cx="550418" cy="1978191"/>
            </a:xfrm>
            <a:custGeom>
              <a:avLst/>
              <a:gdLst/>
              <a:ahLst/>
              <a:cxnLst/>
              <a:rect l="l" t="t" r="r" b="b"/>
              <a:pathLst>
                <a:path w="140" h="504" extrusionOk="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35"/>
            <p:cNvSpPr/>
            <p:nvPr/>
          </p:nvSpPr>
          <p:spPr>
            <a:xfrm>
              <a:off x="3174622" y="4730255"/>
              <a:ext cx="519314" cy="1210171"/>
            </a:xfrm>
            <a:custGeom>
              <a:avLst/>
              <a:gdLst/>
              <a:ahLst/>
              <a:cxnLst/>
              <a:rect l="l" t="t" r="r" b="b"/>
              <a:pathLst>
                <a:path w="132" h="308" extrusionOk="0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35"/>
            <p:cNvSpPr/>
            <p:nvPr/>
          </p:nvSpPr>
          <p:spPr>
            <a:xfrm>
              <a:off x="3305804" y="5630785"/>
              <a:ext cx="146057" cy="309641"/>
            </a:xfrm>
            <a:custGeom>
              <a:avLst/>
              <a:gdLst/>
              <a:ahLst/>
              <a:cxnLst/>
              <a:rect l="l" t="t" r="r" b="b"/>
              <a:pathLst>
                <a:path w="37" h="79" extrusionOk="0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35"/>
            <p:cNvSpPr/>
            <p:nvPr/>
          </p:nvSpPr>
          <p:spPr>
            <a:xfrm>
              <a:off x="2572813" y="2818321"/>
              <a:ext cx="700533" cy="2834099"/>
            </a:xfrm>
            <a:custGeom>
              <a:avLst/>
              <a:gdLst/>
              <a:ahLst/>
              <a:cxnLst/>
              <a:rect l="l" t="t" r="r" b="b"/>
              <a:pathLst>
                <a:path w="178" h="722" extrusionOk="0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35"/>
            <p:cNvSpPr/>
            <p:nvPr/>
          </p:nvSpPr>
          <p:spPr>
            <a:xfrm>
              <a:off x="2506546" y="285750"/>
              <a:ext cx="90610" cy="2493358"/>
            </a:xfrm>
            <a:custGeom>
              <a:avLst/>
              <a:gdLst/>
              <a:ahLst/>
              <a:cxnLst/>
              <a:rect l="l" t="t" r="r" b="b"/>
              <a:pathLst>
                <a:path w="23" h="635" extrusionOk="0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35"/>
            <p:cNvSpPr/>
            <p:nvPr/>
          </p:nvSpPr>
          <p:spPr>
            <a:xfrm>
              <a:off x="2553880" y="2599273"/>
              <a:ext cx="67619" cy="420517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35"/>
            <p:cNvSpPr/>
            <p:nvPr/>
          </p:nvSpPr>
          <p:spPr>
            <a:xfrm>
              <a:off x="3143518" y="4757298"/>
              <a:ext cx="162286" cy="873487"/>
            </a:xfrm>
            <a:custGeom>
              <a:avLst/>
              <a:gdLst/>
              <a:ahLst/>
              <a:cxnLst/>
              <a:rect l="l" t="t" r="r" b="b"/>
              <a:pathLst>
                <a:path w="41" h="222" extrusionOk="0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35"/>
            <p:cNvSpPr/>
            <p:nvPr/>
          </p:nvSpPr>
          <p:spPr>
            <a:xfrm>
              <a:off x="3147575" y="1282282"/>
              <a:ext cx="1768913" cy="3447973"/>
            </a:xfrm>
            <a:custGeom>
              <a:avLst/>
              <a:gdLst/>
              <a:ahLst/>
              <a:cxnLst/>
              <a:rect l="l" t="t" r="r" b="b"/>
              <a:pathLst>
                <a:path w="450" h="878" extrusionOk="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35"/>
            <p:cNvSpPr/>
            <p:nvPr/>
          </p:nvSpPr>
          <p:spPr>
            <a:xfrm>
              <a:off x="3273346" y="5652419"/>
              <a:ext cx="137943" cy="288007"/>
            </a:xfrm>
            <a:custGeom>
              <a:avLst/>
              <a:gdLst/>
              <a:ahLst/>
              <a:cxnLst/>
              <a:rect l="l" t="t" r="r" b="b"/>
              <a:pathLst>
                <a:path w="35" h="73" extrusionOk="0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35"/>
            <p:cNvSpPr/>
            <p:nvPr/>
          </p:nvSpPr>
          <p:spPr>
            <a:xfrm>
              <a:off x="3143518" y="4655887"/>
              <a:ext cx="31104" cy="189300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35"/>
            <p:cNvSpPr/>
            <p:nvPr/>
          </p:nvSpPr>
          <p:spPr>
            <a:xfrm>
              <a:off x="3211137" y="5410385"/>
              <a:ext cx="204209" cy="530041"/>
            </a:xfrm>
            <a:custGeom>
              <a:avLst/>
              <a:gdLst/>
              <a:ahLst/>
              <a:cxnLst/>
              <a:rect l="l" t="t" r="r" b="b"/>
              <a:pathLst>
                <a:path w="52" h="135" extrusionOk="0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3" name="Google Shape;333;p35"/>
          <p:cNvGrpSpPr/>
          <p:nvPr/>
        </p:nvGrpSpPr>
        <p:grpSpPr>
          <a:xfrm>
            <a:off x="20244" y="0"/>
            <a:ext cx="1768078" cy="6853238"/>
            <a:chOff x="6627813" y="195454"/>
            <a:chExt cx="1952625" cy="5678297"/>
          </a:xfrm>
        </p:grpSpPr>
        <p:sp>
          <p:nvSpPr>
            <p:cNvPr id="334" name="Google Shape;334;p35"/>
            <p:cNvSpPr/>
            <p:nvPr/>
          </p:nvSpPr>
          <p:spPr>
            <a:xfrm>
              <a:off x="6627813" y="195454"/>
              <a:ext cx="408933" cy="3646106"/>
            </a:xfrm>
            <a:custGeom>
              <a:avLst/>
              <a:gdLst/>
              <a:ahLst/>
              <a:cxnLst/>
              <a:rect l="l" t="t" r="r" b="b"/>
              <a:pathLst>
                <a:path w="103" h="920" extrusionOk="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35"/>
            <p:cNvSpPr/>
            <p:nvPr/>
          </p:nvSpPr>
          <p:spPr>
            <a:xfrm>
              <a:off x="7061730" y="3771847"/>
              <a:ext cx="349763" cy="1310073"/>
            </a:xfrm>
            <a:custGeom>
              <a:avLst/>
              <a:gdLst/>
              <a:ahLst/>
              <a:cxnLst/>
              <a:rect l="l" t="t" r="r" b="b"/>
              <a:pathLst>
                <a:path w="88" h="330" extrusionOk="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35"/>
            <p:cNvSpPr/>
            <p:nvPr/>
          </p:nvSpPr>
          <p:spPr>
            <a:xfrm>
              <a:off x="7439105" y="5052983"/>
              <a:ext cx="357653" cy="820768"/>
            </a:xfrm>
            <a:custGeom>
              <a:avLst/>
              <a:gdLst/>
              <a:ahLst/>
              <a:cxnLst/>
              <a:rect l="l" t="t" r="r" b="b"/>
              <a:pathLst>
                <a:path w="90" h="207" extrusionOk="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35"/>
            <p:cNvSpPr/>
            <p:nvPr/>
          </p:nvSpPr>
          <p:spPr>
            <a:xfrm>
              <a:off x="7036746" y="3811307"/>
              <a:ext cx="457585" cy="1853305"/>
            </a:xfrm>
            <a:custGeom>
              <a:avLst/>
              <a:gdLst/>
              <a:ahLst/>
              <a:cxnLst/>
              <a:rect l="l" t="t" r="r" b="b"/>
              <a:pathLst>
                <a:path w="115" h="467" extrusionOk="0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35"/>
            <p:cNvSpPr/>
            <p:nvPr/>
          </p:nvSpPr>
          <p:spPr>
            <a:xfrm>
              <a:off x="6993355" y="1263505"/>
              <a:ext cx="144639" cy="2508342"/>
            </a:xfrm>
            <a:custGeom>
              <a:avLst/>
              <a:gdLst/>
              <a:ahLst/>
              <a:cxnLst/>
              <a:rect l="l" t="t" r="r" b="b"/>
              <a:pathLst>
                <a:path w="36" h="633" extrusionOk="0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35"/>
            <p:cNvSpPr/>
            <p:nvPr/>
          </p:nvSpPr>
          <p:spPr>
            <a:xfrm>
              <a:off x="7525889" y="5640936"/>
              <a:ext cx="111767" cy="232815"/>
            </a:xfrm>
            <a:custGeom>
              <a:avLst/>
              <a:gdLst/>
              <a:ahLst/>
              <a:cxnLst/>
              <a:rect l="l" t="t" r="r" b="b"/>
              <a:pathLst>
                <a:path w="28" h="59" extrusionOk="0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35"/>
            <p:cNvSpPr/>
            <p:nvPr/>
          </p:nvSpPr>
          <p:spPr>
            <a:xfrm>
              <a:off x="7020967" y="3598223"/>
              <a:ext cx="68375" cy="424852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35"/>
            <p:cNvSpPr/>
            <p:nvPr/>
          </p:nvSpPr>
          <p:spPr>
            <a:xfrm>
              <a:off x="7411493" y="2802446"/>
              <a:ext cx="1168945" cy="2250537"/>
            </a:xfrm>
            <a:custGeom>
              <a:avLst/>
              <a:gdLst/>
              <a:ahLst/>
              <a:cxnLst/>
              <a:rect l="l" t="t" r="r" b="b"/>
              <a:pathLst>
                <a:path w="294" h="568" extrusionOk="0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35"/>
            <p:cNvSpPr/>
            <p:nvPr/>
          </p:nvSpPr>
          <p:spPr>
            <a:xfrm>
              <a:off x="7494331" y="5664612"/>
              <a:ext cx="99932" cy="209139"/>
            </a:xfrm>
            <a:custGeom>
              <a:avLst/>
              <a:gdLst/>
              <a:ahLst/>
              <a:cxnLst/>
              <a:rect l="l" t="t" r="r" b="b"/>
              <a:pathLst>
                <a:path w="25" h="53" extrusionOk="0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35"/>
            <p:cNvSpPr/>
            <p:nvPr/>
          </p:nvSpPr>
          <p:spPr>
            <a:xfrm>
              <a:off x="7411493" y="5081920"/>
              <a:ext cx="114396" cy="559017"/>
            </a:xfrm>
            <a:custGeom>
              <a:avLst/>
              <a:gdLst/>
              <a:ahLst/>
              <a:cxnLst/>
              <a:rect l="l" t="t" r="r" b="b"/>
              <a:pathLst>
                <a:path w="29" h="141" extrusionOk="0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35"/>
            <p:cNvSpPr/>
            <p:nvPr/>
          </p:nvSpPr>
          <p:spPr>
            <a:xfrm>
              <a:off x="7411493" y="4978008"/>
              <a:ext cx="32872" cy="189408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35"/>
            <p:cNvSpPr/>
            <p:nvPr/>
          </p:nvSpPr>
          <p:spPr>
            <a:xfrm>
              <a:off x="7439105" y="5434429"/>
              <a:ext cx="174882" cy="439322"/>
            </a:xfrm>
            <a:custGeom>
              <a:avLst/>
              <a:gdLst/>
              <a:ahLst/>
              <a:cxnLst/>
              <a:rect l="l" t="t" r="r" b="b"/>
              <a:pathLst>
                <a:path w="44" h="111" extrusionOk="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6" name="Google Shape;346;p35"/>
          <p:cNvSpPr/>
          <p:nvPr/>
        </p:nvSpPr>
        <p:spPr>
          <a:xfrm>
            <a:off x="1" y="0"/>
            <a:ext cx="136922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7" name="Google Shape;347;p35"/>
          <p:cNvSpPr txBox="1">
            <a:spLocks noGrp="1"/>
          </p:cNvSpPr>
          <p:nvPr>
            <p:ph type="title"/>
          </p:nvPr>
        </p:nvSpPr>
        <p:spPr>
          <a:xfrm>
            <a:off x="1944329" y="623888"/>
            <a:ext cx="6684169" cy="1281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35"/>
          <p:cNvSpPr txBox="1">
            <a:spLocks noGrp="1"/>
          </p:cNvSpPr>
          <p:nvPr>
            <p:ph type="body" idx="1"/>
          </p:nvPr>
        </p:nvSpPr>
        <p:spPr>
          <a:xfrm>
            <a:off x="1941910" y="2133600"/>
            <a:ext cx="668655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sz="18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48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21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🠶"/>
              <a:defRPr sz="10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57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🠶"/>
              <a:defRPr sz="9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57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🠶"/>
              <a:defRPr sz="9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57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🠶"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57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🠶"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57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🠶"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57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🠶"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49" name="Google Shape;349;p35"/>
          <p:cNvSpPr txBox="1">
            <a:spLocks noGrp="1"/>
          </p:cNvSpPr>
          <p:nvPr>
            <p:ph type="dt" idx="10"/>
          </p:nvPr>
        </p:nvSpPr>
        <p:spPr>
          <a:xfrm>
            <a:off x="7771294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350" name="Google Shape;350;p35"/>
          <p:cNvSpPr txBox="1">
            <a:spLocks noGrp="1"/>
          </p:cNvSpPr>
          <p:nvPr>
            <p:ph type="ftr" idx="11"/>
          </p:nvPr>
        </p:nvSpPr>
        <p:spPr>
          <a:xfrm>
            <a:off x="1941910" y="6135857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351" name="Google Shape;351;p35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zh-TW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5234070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  <p:sldLayoutId id="2147483961" r:id="rId12"/>
    <p:sldLayoutId id="2147483962" r:id="rId13"/>
    <p:sldLayoutId id="2147483963" r:id="rId14"/>
    <p:sldLayoutId id="2147483964" r:id="rId15"/>
    <p:sldLayoutId id="2147483965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1">
            <a:alphaModFix/>
          </a:blip>
          <a:stretch>
            <a:fillRect/>
          </a:stretch>
        </a:blip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35"/>
          <p:cNvGrpSpPr/>
          <p:nvPr/>
        </p:nvGrpSpPr>
        <p:grpSpPr>
          <a:xfrm>
            <a:off x="18" y="228607"/>
            <a:ext cx="2138363" cy="6638925"/>
            <a:chOff x="2487613" y="285750"/>
            <a:chExt cx="2428875" cy="5654676"/>
          </a:xfrm>
        </p:grpSpPr>
        <p:sp>
          <p:nvSpPr>
            <p:cNvPr id="321" name="Google Shape;321;p35"/>
            <p:cNvSpPr/>
            <p:nvPr/>
          </p:nvSpPr>
          <p:spPr>
            <a:xfrm>
              <a:off x="2487613" y="2284222"/>
              <a:ext cx="85200" cy="534098"/>
            </a:xfrm>
            <a:custGeom>
              <a:avLst/>
              <a:gdLst/>
              <a:ahLst/>
              <a:cxnLst/>
              <a:rect l="l" t="t" r="r" b="b"/>
              <a:pathLst>
                <a:path w="22" h="136" extrusionOk="0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35"/>
            <p:cNvSpPr/>
            <p:nvPr/>
          </p:nvSpPr>
          <p:spPr>
            <a:xfrm>
              <a:off x="2597156" y="2779108"/>
              <a:ext cx="550418" cy="1978191"/>
            </a:xfrm>
            <a:custGeom>
              <a:avLst/>
              <a:gdLst/>
              <a:ahLst/>
              <a:cxnLst/>
              <a:rect l="l" t="t" r="r" b="b"/>
              <a:pathLst>
                <a:path w="140" h="504" extrusionOk="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35"/>
            <p:cNvSpPr/>
            <p:nvPr/>
          </p:nvSpPr>
          <p:spPr>
            <a:xfrm>
              <a:off x="3174622" y="4730255"/>
              <a:ext cx="519314" cy="1210171"/>
            </a:xfrm>
            <a:custGeom>
              <a:avLst/>
              <a:gdLst/>
              <a:ahLst/>
              <a:cxnLst/>
              <a:rect l="l" t="t" r="r" b="b"/>
              <a:pathLst>
                <a:path w="132" h="308" extrusionOk="0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35"/>
            <p:cNvSpPr/>
            <p:nvPr/>
          </p:nvSpPr>
          <p:spPr>
            <a:xfrm>
              <a:off x="3305804" y="5630785"/>
              <a:ext cx="146057" cy="309641"/>
            </a:xfrm>
            <a:custGeom>
              <a:avLst/>
              <a:gdLst/>
              <a:ahLst/>
              <a:cxnLst/>
              <a:rect l="l" t="t" r="r" b="b"/>
              <a:pathLst>
                <a:path w="37" h="79" extrusionOk="0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35"/>
            <p:cNvSpPr/>
            <p:nvPr/>
          </p:nvSpPr>
          <p:spPr>
            <a:xfrm>
              <a:off x="2572813" y="2818321"/>
              <a:ext cx="700533" cy="2834099"/>
            </a:xfrm>
            <a:custGeom>
              <a:avLst/>
              <a:gdLst/>
              <a:ahLst/>
              <a:cxnLst/>
              <a:rect l="l" t="t" r="r" b="b"/>
              <a:pathLst>
                <a:path w="178" h="722" extrusionOk="0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35"/>
            <p:cNvSpPr/>
            <p:nvPr/>
          </p:nvSpPr>
          <p:spPr>
            <a:xfrm>
              <a:off x="2506546" y="285750"/>
              <a:ext cx="90610" cy="2493358"/>
            </a:xfrm>
            <a:custGeom>
              <a:avLst/>
              <a:gdLst/>
              <a:ahLst/>
              <a:cxnLst/>
              <a:rect l="l" t="t" r="r" b="b"/>
              <a:pathLst>
                <a:path w="23" h="635" extrusionOk="0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35"/>
            <p:cNvSpPr/>
            <p:nvPr/>
          </p:nvSpPr>
          <p:spPr>
            <a:xfrm>
              <a:off x="2553880" y="2599273"/>
              <a:ext cx="67619" cy="420517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35"/>
            <p:cNvSpPr/>
            <p:nvPr/>
          </p:nvSpPr>
          <p:spPr>
            <a:xfrm>
              <a:off x="3143518" y="4757298"/>
              <a:ext cx="162286" cy="873487"/>
            </a:xfrm>
            <a:custGeom>
              <a:avLst/>
              <a:gdLst/>
              <a:ahLst/>
              <a:cxnLst/>
              <a:rect l="l" t="t" r="r" b="b"/>
              <a:pathLst>
                <a:path w="41" h="222" extrusionOk="0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35"/>
            <p:cNvSpPr/>
            <p:nvPr/>
          </p:nvSpPr>
          <p:spPr>
            <a:xfrm>
              <a:off x="3147575" y="1282282"/>
              <a:ext cx="1768913" cy="3447973"/>
            </a:xfrm>
            <a:custGeom>
              <a:avLst/>
              <a:gdLst/>
              <a:ahLst/>
              <a:cxnLst/>
              <a:rect l="l" t="t" r="r" b="b"/>
              <a:pathLst>
                <a:path w="450" h="878" extrusionOk="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35"/>
            <p:cNvSpPr/>
            <p:nvPr/>
          </p:nvSpPr>
          <p:spPr>
            <a:xfrm>
              <a:off x="3273346" y="5652419"/>
              <a:ext cx="137943" cy="288007"/>
            </a:xfrm>
            <a:custGeom>
              <a:avLst/>
              <a:gdLst/>
              <a:ahLst/>
              <a:cxnLst/>
              <a:rect l="l" t="t" r="r" b="b"/>
              <a:pathLst>
                <a:path w="35" h="73" extrusionOk="0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35"/>
            <p:cNvSpPr/>
            <p:nvPr/>
          </p:nvSpPr>
          <p:spPr>
            <a:xfrm>
              <a:off x="3143518" y="4655887"/>
              <a:ext cx="31104" cy="189300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35"/>
            <p:cNvSpPr/>
            <p:nvPr/>
          </p:nvSpPr>
          <p:spPr>
            <a:xfrm>
              <a:off x="3211137" y="5410385"/>
              <a:ext cx="204209" cy="530041"/>
            </a:xfrm>
            <a:custGeom>
              <a:avLst/>
              <a:gdLst/>
              <a:ahLst/>
              <a:cxnLst/>
              <a:rect l="l" t="t" r="r" b="b"/>
              <a:pathLst>
                <a:path w="52" h="135" extrusionOk="0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3" name="Google Shape;333;p35"/>
          <p:cNvGrpSpPr/>
          <p:nvPr/>
        </p:nvGrpSpPr>
        <p:grpSpPr>
          <a:xfrm>
            <a:off x="20244" y="0"/>
            <a:ext cx="1768078" cy="6853238"/>
            <a:chOff x="6627813" y="195454"/>
            <a:chExt cx="1952625" cy="5678297"/>
          </a:xfrm>
        </p:grpSpPr>
        <p:sp>
          <p:nvSpPr>
            <p:cNvPr id="334" name="Google Shape;334;p35"/>
            <p:cNvSpPr/>
            <p:nvPr/>
          </p:nvSpPr>
          <p:spPr>
            <a:xfrm>
              <a:off x="6627813" y="195454"/>
              <a:ext cx="408933" cy="3646106"/>
            </a:xfrm>
            <a:custGeom>
              <a:avLst/>
              <a:gdLst/>
              <a:ahLst/>
              <a:cxnLst/>
              <a:rect l="l" t="t" r="r" b="b"/>
              <a:pathLst>
                <a:path w="103" h="920" extrusionOk="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35"/>
            <p:cNvSpPr/>
            <p:nvPr/>
          </p:nvSpPr>
          <p:spPr>
            <a:xfrm>
              <a:off x="7061730" y="3771847"/>
              <a:ext cx="349763" cy="1310073"/>
            </a:xfrm>
            <a:custGeom>
              <a:avLst/>
              <a:gdLst/>
              <a:ahLst/>
              <a:cxnLst/>
              <a:rect l="l" t="t" r="r" b="b"/>
              <a:pathLst>
                <a:path w="88" h="330" extrusionOk="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35"/>
            <p:cNvSpPr/>
            <p:nvPr/>
          </p:nvSpPr>
          <p:spPr>
            <a:xfrm>
              <a:off x="7439105" y="5052983"/>
              <a:ext cx="357653" cy="820768"/>
            </a:xfrm>
            <a:custGeom>
              <a:avLst/>
              <a:gdLst/>
              <a:ahLst/>
              <a:cxnLst/>
              <a:rect l="l" t="t" r="r" b="b"/>
              <a:pathLst>
                <a:path w="90" h="207" extrusionOk="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35"/>
            <p:cNvSpPr/>
            <p:nvPr/>
          </p:nvSpPr>
          <p:spPr>
            <a:xfrm>
              <a:off x="7036746" y="3811307"/>
              <a:ext cx="457585" cy="1853305"/>
            </a:xfrm>
            <a:custGeom>
              <a:avLst/>
              <a:gdLst/>
              <a:ahLst/>
              <a:cxnLst/>
              <a:rect l="l" t="t" r="r" b="b"/>
              <a:pathLst>
                <a:path w="115" h="467" extrusionOk="0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35"/>
            <p:cNvSpPr/>
            <p:nvPr/>
          </p:nvSpPr>
          <p:spPr>
            <a:xfrm>
              <a:off x="6993355" y="1263505"/>
              <a:ext cx="144639" cy="2508342"/>
            </a:xfrm>
            <a:custGeom>
              <a:avLst/>
              <a:gdLst/>
              <a:ahLst/>
              <a:cxnLst/>
              <a:rect l="l" t="t" r="r" b="b"/>
              <a:pathLst>
                <a:path w="36" h="633" extrusionOk="0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35"/>
            <p:cNvSpPr/>
            <p:nvPr/>
          </p:nvSpPr>
          <p:spPr>
            <a:xfrm>
              <a:off x="7525889" y="5640936"/>
              <a:ext cx="111767" cy="232815"/>
            </a:xfrm>
            <a:custGeom>
              <a:avLst/>
              <a:gdLst/>
              <a:ahLst/>
              <a:cxnLst/>
              <a:rect l="l" t="t" r="r" b="b"/>
              <a:pathLst>
                <a:path w="28" h="59" extrusionOk="0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35"/>
            <p:cNvSpPr/>
            <p:nvPr/>
          </p:nvSpPr>
          <p:spPr>
            <a:xfrm>
              <a:off x="7020967" y="3598223"/>
              <a:ext cx="68375" cy="424852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35"/>
            <p:cNvSpPr/>
            <p:nvPr/>
          </p:nvSpPr>
          <p:spPr>
            <a:xfrm>
              <a:off x="7411493" y="2802446"/>
              <a:ext cx="1168945" cy="2250537"/>
            </a:xfrm>
            <a:custGeom>
              <a:avLst/>
              <a:gdLst/>
              <a:ahLst/>
              <a:cxnLst/>
              <a:rect l="l" t="t" r="r" b="b"/>
              <a:pathLst>
                <a:path w="294" h="568" extrusionOk="0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35"/>
            <p:cNvSpPr/>
            <p:nvPr/>
          </p:nvSpPr>
          <p:spPr>
            <a:xfrm>
              <a:off x="7494331" y="5664612"/>
              <a:ext cx="99932" cy="209139"/>
            </a:xfrm>
            <a:custGeom>
              <a:avLst/>
              <a:gdLst/>
              <a:ahLst/>
              <a:cxnLst/>
              <a:rect l="l" t="t" r="r" b="b"/>
              <a:pathLst>
                <a:path w="25" h="53" extrusionOk="0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35"/>
            <p:cNvSpPr/>
            <p:nvPr/>
          </p:nvSpPr>
          <p:spPr>
            <a:xfrm>
              <a:off x="7411493" y="5081920"/>
              <a:ext cx="114396" cy="559017"/>
            </a:xfrm>
            <a:custGeom>
              <a:avLst/>
              <a:gdLst/>
              <a:ahLst/>
              <a:cxnLst/>
              <a:rect l="l" t="t" r="r" b="b"/>
              <a:pathLst>
                <a:path w="29" h="141" extrusionOk="0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35"/>
            <p:cNvSpPr/>
            <p:nvPr/>
          </p:nvSpPr>
          <p:spPr>
            <a:xfrm>
              <a:off x="7411493" y="4978008"/>
              <a:ext cx="32872" cy="189408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35"/>
            <p:cNvSpPr/>
            <p:nvPr/>
          </p:nvSpPr>
          <p:spPr>
            <a:xfrm>
              <a:off x="7439105" y="5434429"/>
              <a:ext cx="174882" cy="439322"/>
            </a:xfrm>
            <a:custGeom>
              <a:avLst/>
              <a:gdLst/>
              <a:ahLst/>
              <a:cxnLst/>
              <a:rect l="l" t="t" r="r" b="b"/>
              <a:pathLst>
                <a:path w="44" h="111" extrusionOk="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6" name="Google Shape;346;p35"/>
          <p:cNvSpPr/>
          <p:nvPr/>
        </p:nvSpPr>
        <p:spPr>
          <a:xfrm>
            <a:off x="1" y="0"/>
            <a:ext cx="136922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7" name="Google Shape;347;p35"/>
          <p:cNvSpPr txBox="1">
            <a:spLocks noGrp="1"/>
          </p:cNvSpPr>
          <p:nvPr>
            <p:ph type="title"/>
          </p:nvPr>
        </p:nvSpPr>
        <p:spPr>
          <a:xfrm>
            <a:off x="1944309" y="623888"/>
            <a:ext cx="6684169" cy="1281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35"/>
          <p:cNvSpPr txBox="1">
            <a:spLocks noGrp="1"/>
          </p:cNvSpPr>
          <p:nvPr>
            <p:ph type="body" idx="1"/>
          </p:nvPr>
        </p:nvSpPr>
        <p:spPr>
          <a:xfrm>
            <a:off x="1941910" y="2133600"/>
            <a:ext cx="668655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sz="18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48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21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🠶"/>
              <a:defRPr sz="10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57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🠶"/>
              <a:defRPr sz="9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57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🠶"/>
              <a:defRPr sz="9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57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🠶"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57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🠶"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57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🠶"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57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🠶"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49" name="Google Shape;349;p35"/>
          <p:cNvSpPr txBox="1">
            <a:spLocks noGrp="1"/>
          </p:cNvSpPr>
          <p:nvPr>
            <p:ph type="dt" idx="10"/>
          </p:nvPr>
        </p:nvSpPr>
        <p:spPr>
          <a:xfrm>
            <a:off x="7771228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350" name="Google Shape;350;p35"/>
          <p:cNvSpPr txBox="1">
            <a:spLocks noGrp="1"/>
          </p:cNvSpPr>
          <p:nvPr>
            <p:ph type="ftr" idx="11"/>
          </p:nvPr>
        </p:nvSpPr>
        <p:spPr>
          <a:xfrm>
            <a:off x="1941910" y="6135725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351" name="Google Shape;351;p35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zh-TW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6317343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  <p:sldLayoutId id="2147484029" r:id="rId12"/>
    <p:sldLayoutId id="2147484030" r:id="rId13"/>
    <p:sldLayoutId id="2147484031" r:id="rId14"/>
    <p:sldLayoutId id="2147484032" r:id="rId15"/>
    <p:sldLayoutId id="2147484033" r:id="rId16"/>
    <p:sldLayoutId id="2147484034" r:id="rId17"/>
    <p:sldLayoutId id="2147484035" r:id="rId18"/>
    <p:sldLayoutId id="2147484036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7">
            <a:alphaModFix/>
          </a:blip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18"/>
          <p:cNvGrpSpPr/>
          <p:nvPr/>
        </p:nvGrpSpPr>
        <p:grpSpPr>
          <a:xfrm>
            <a:off x="231" y="228607"/>
            <a:ext cx="2138363" cy="6638925"/>
            <a:chOff x="2487613" y="285750"/>
            <a:chExt cx="2428875" cy="5654676"/>
          </a:xfrm>
        </p:grpSpPr>
        <p:sp>
          <p:nvSpPr>
            <p:cNvPr id="166" name="Google Shape;166;p18"/>
            <p:cNvSpPr/>
            <p:nvPr/>
          </p:nvSpPr>
          <p:spPr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l" t="t" r="r" b="b"/>
              <a:pathLst>
                <a:path w="22" h="136" extrusionOk="0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8"/>
            <p:cNvSpPr/>
            <p:nvPr/>
          </p:nvSpPr>
          <p:spPr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l" t="t" r="r" b="b"/>
              <a:pathLst>
                <a:path w="140" h="504" extrusionOk="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8"/>
            <p:cNvSpPr/>
            <p:nvPr/>
          </p:nvSpPr>
          <p:spPr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l" t="t" r="r" b="b"/>
              <a:pathLst>
                <a:path w="132" h="308" extrusionOk="0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8"/>
            <p:cNvSpPr/>
            <p:nvPr/>
          </p:nvSpPr>
          <p:spPr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l" t="t" r="r" b="b"/>
              <a:pathLst>
                <a:path w="37" h="79" extrusionOk="0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8"/>
            <p:cNvSpPr/>
            <p:nvPr/>
          </p:nvSpPr>
          <p:spPr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l" t="t" r="r" b="b"/>
              <a:pathLst>
                <a:path w="178" h="722" extrusionOk="0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8"/>
            <p:cNvSpPr/>
            <p:nvPr/>
          </p:nvSpPr>
          <p:spPr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l" t="t" r="r" b="b"/>
              <a:pathLst>
                <a:path w="23" h="635" extrusionOk="0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8"/>
            <p:cNvSpPr/>
            <p:nvPr/>
          </p:nvSpPr>
          <p:spPr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8"/>
            <p:cNvSpPr/>
            <p:nvPr/>
          </p:nvSpPr>
          <p:spPr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l" t="t" r="r" b="b"/>
              <a:pathLst>
                <a:path w="41" h="222" extrusionOk="0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8"/>
            <p:cNvSpPr/>
            <p:nvPr/>
          </p:nvSpPr>
          <p:spPr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l" t="t" r="r" b="b"/>
              <a:pathLst>
                <a:path w="450" h="878" extrusionOk="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8"/>
            <p:cNvSpPr/>
            <p:nvPr/>
          </p:nvSpPr>
          <p:spPr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l" t="t" r="r" b="b"/>
              <a:pathLst>
                <a:path w="35" h="73" extrusionOk="0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8"/>
            <p:cNvSpPr/>
            <p:nvPr/>
          </p:nvSpPr>
          <p:spPr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8"/>
            <p:cNvSpPr/>
            <p:nvPr/>
          </p:nvSpPr>
          <p:spPr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l" t="t" r="r" b="b"/>
              <a:pathLst>
                <a:path w="52" h="135" extrusionOk="0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8" name="Google Shape;178;p18"/>
          <p:cNvGrpSpPr/>
          <p:nvPr/>
        </p:nvGrpSpPr>
        <p:grpSpPr>
          <a:xfrm>
            <a:off x="20244" y="0"/>
            <a:ext cx="1768078" cy="6853238"/>
            <a:chOff x="6627813" y="195454"/>
            <a:chExt cx="1952625" cy="5678297"/>
          </a:xfrm>
        </p:grpSpPr>
        <p:sp>
          <p:nvSpPr>
            <p:cNvPr id="179" name="Google Shape;179;p18"/>
            <p:cNvSpPr/>
            <p:nvPr/>
          </p:nvSpPr>
          <p:spPr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l" t="t" r="r" b="b"/>
              <a:pathLst>
                <a:path w="103" h="920" extrusionOk="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8"/>
            <p:cNvSpPr/>
            <p:nvPr/>
          </p:nvSpPr>
          <p:spPr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l" t="t" r="r" b="b"/>
              <a:pathLst>
                <a:path w="88" h="330" extrusionOk="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8"/>
            <p:cNvSpPr/>
            <p:nvPr/>
          </p:nvSpPr>
          <p:spPr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l" t="t" r="r" b="b"/>
              <a:pathLst>
                <a:path w="90" h="207" extrusionOk="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8"/>
            <p:cNvSpPr/>
            <p:nvPr/>
          </p:nvSpPr>
          <p:spPr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l" t="t" r="r" b="b"/>
              <a:pathLst>
                <a:path w="115" h="467" extrusionOk="0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8"/>
            <p:cNvSpPr/>
            <p:nvPr/>
          </p:nvSpPr>
          <p:spPr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l" t="t" r="r" b="b"/>
              <a:pathLst>
                <a:path w="36" h="633" extrusionOk="0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8"/>
            <p:cNvSpPr/>
            <p:nvPr/>
          </p:nvSpPr>
          <p:spPr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l" t="t" r="r" b="b"/>
              <a:pathLst>
                <a:path w="28" h="59" extrusionOk="0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8"/>
            <p:cNvSpPr/>
            <p:nvPr/>
          </p:nvSpPr>
          <p:spPr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8"/>
            <p:cNvSpPr/>
            <p:nvPr/>
          </p:nvSpPr>
          <p:spPr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l" t="t" r="r" b="b"/>
              <a:pathLst>
                <a:path w="294" h="568" extrusionOk="0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8"/>
            <p:cNvSpPr/>
            <p:nvPr/>
          </p:nvSpPr>
          <p:spPr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l" t="t" r="r" b="b"/>
              <a:pathLst>
                <a:path w="25" h="53" extrusionOk="0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8"/>
            <p:cNvSpPr/>
            <p:nvPr/>
          </p:nvSpPr>
          <p:spPr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l" t="t" r="r" b="b"/>
              <a:pathLst>
                <a:path w="29" h="141" extrusionOk="0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8"/>
            <p:cNvSpPr/>
            <p:nvPr/>
          </p:nvSpPr>
          <p:spPr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8"/>
            <p:cNvSpPr/>
            <p:nvPr/>
          </p:nvSpPr>
          <p:spPr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l" t="t" r="r" b="b"/>
              <a:pathLst>
                <a:path w="44" h="111" extrusionOk="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1" name="Google Shape;191;p18"/>
          <p:cNvSpPr/>
          <p:nvPr/>
        </p:nvSpPr>
        <p:spPr>
          <a:xfrm>
            <a:off x="1" y="0"/>
            <a:ext cx="136922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2" name="Google Shape;192;p18"/>
          <p:cNvSpPr txBox="1">
            <a:spLocks noGrp="1"/>
          </p:cNvSpPr>
          <p:nvPr>
            <p:ph type="title"/>
          </p:nvPr>
        </p:nvSpPr>
        <p:spPr>
          <a:xfrm>
            <a:off x="1944329" y="623888"/>
            <a:ext cx="6684169" cy="1281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3" name="Google Shape;193;p18"/>
          <p:cNvSpPr txBox="1">
            <a:spLocks noGrp="1"/>
          </p:cNvSpPr>
          <p:nvPr>
            <p:ph type="body" idx="1"/>
          </p:nvPr>
        </p:nvSpPr>
        <p:spPr>
          <a:xfrm>
            <a:off x="1941910" y="2133600"/>
            <a:ext cx="668655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sz="18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sz="16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sz="14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4" name="Google Shape;194;p18"/>
          <p:cNvSpPr txBox="1">
            <a:spLocks noGrp="1"/>
          </p:cNvSpPr>
          <p:nvPr>
            <p:ph type="dt" idx="10"/>
          </p:nvPr>
        </p:nvSpPr>
        <p:spPr>
          <a:xfrm>
            <a:off x="7771441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95" name="Google Shape;195;p18"/>
          <p:cNvSpPr txBox="1">
            <a:spLocks noGrp="1"/>
          </p:cNvSpPr>
          <p:nvPr>
            <p:ph type="ftr" idx="11"/>
          </p:nvPr>
        </p:nvSpPr>
        <p:spPr>
          <a:xfrm>
            <a:off x="1941910" y="6136151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96" name="Google Shape;196;p18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zh-TW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42509673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227" y="228607"/>
            <a:ext cx="2138363" cy="6638925"/>
            <a:chOff x="2487613" y="285750"/>
            <a:chExt cx="2428875" cy="5654676"/>
          </a:xfrm>
        </p:grpSpPr>
        <p:sp>
          <p:nvSpPr>
            <p:cNvPr id="11" name="Google Shape;11;p1"/>
            <p:cNvSpPr/>
            <p:nvPr/>
          </p:nvSpPr>
          <p:spPr>
            <a:xfrm>
              <a:off x="2487613" y="2284222"/>
              <a:ext cx="85200" cy="534098"/>
            </a:xfrm>
            <a:custGeom>
              <a:avLst/>
              <a:gdLst/>
              <a:ahLst/>
              <a:cxnLst/>
              <a:rect l="l" t="t" r="r" b="b"/>
              <a:pathLst>
                <a:path w="22" h="136" extrusionOk="0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597156" y="2779108"/>
              <a:ext cx="550418" cy="1978191"/>
            </a:xfrm>
            <a:custGeom>
              <a:avLst/>
              <a:gdLst/>
              <a:ahLst/>
              <a:cxnLst/>
              <a:rect l="l" t="t" r="r" b="b"/>
              <a:pathLst>
                <a:path w="140" h="504" extrusionOk="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3174622" y="4730255"/>
              <a:ext cx="519314" cy="1210171"/>
            </a:xfrm>
            <a:custGeom>
              <a:avLst/>
              <a:gdLst/>
              <a:ahLst/>
              <a:cxnLst/>
              <a:rect l="l" t="t" r="r" b="b"/>
              <a:pathLst>
                <a:path w="132" h="308" extrusionOk="0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3305804" y="5630785"/>
              <a:ext cx="146057" cy="309641"/>
            </a:xfrm>
            <a:custGeom>
              <a:avLst/>
              <a:gdLst/>
              <a:ahLst/>
              <a:cxnLst/>
              <a:rect l="l" t="t" r="r" b="b"/>
              <a:pathLst>
                <a:path w="37" h="79" extrusionOk="0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572813" y="2818321"/>
              <a:ext cx="700533" cy="2834099"/>
            </a:xfrm>
            <a:custGeom>
              <a:avLst/>
              <a:gdLst/>
              <a:ahLst/>
              <a:cxnLst/>
              <a:rect l="l" t="t" r="r" b="b"/>
              <a:pathLst>
                <a:path w="178" h="722" extrusionOk="0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506546" y="285750"/>
              <a:ext cx="90610" cy="2493358"/>
            </a:xfrm>
            <a:custGeom>
              <a:avLst/>
              <a:gdLst/>
              <a:ahLst/>
              <a:cxnLst/>
              <a:rect l="l" t="t" r="r" b="b"/>
              <a:pathLst>
                <a:path w="23" h="635" extrusionOk="0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553880" y="2599273"/>
              <a:ext cx="67619" cy="420517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3143518" y="4757298"/>
              <a:ext cx="162286" cy="873487"/>
            </a:xfrm>
            <a:custGeom>
              <a:avLst/>
              <a:gdLst/>
              <a:ahLst/>
              <a:cxnLst/>
              <a:rect l="l" t="t" r="r" b="b"/>
              <a:pathLst>
                <a:path w="41" h="222" extrusionOk="0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3147575" y="1282282"/>
              <a:ext cx="1768913" cy="3447973"/>
            </a:xfrm>
            <a:custGeom>
              <a:avLst/>
              <a:gdLst/>
              <a:ahLst/>
              <a:cxnLst/>
              <a:rect l="l" t="t" r="r" b="b"/>
              <a:pathLst>
                <a:path w="450" h="878" extrusionOk="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3273346" y="5652419"/>
              <a:ext cx="137943" cy="288007"/>
            </a:xfrm>
            <a:custGeom>
              <a:avLst/>
              <a:gdLst/>
              <a:ahLst/>
              <a:cxnLst/>
              <a:rect l="l" t="t" r="r" b="b"/>
              <a:pathLst>
                <a:path w="35" h="73" extrusionOk="0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3143518" y="4655887"/>
              <a:ext cx="31104" cy="189300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3211137" y="5410385"/>
              <a:ext cx="204209" cy="530041"/>
            </a:xfrm>
            <a:custGeom>
              <a:avLst/>
              <a:gdLst/>
              <a:ahLst/>
              <a:cxnLst/>
              <a:rect l="l" t="t" r="r" b="b"/>
              <a:pathLst>
                <a:path w="52" h="135" extrusionOk="0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" name="Google Shape;23;p1"/>
          <p:cNvGrpSpPr/>
          <p:nvPr/>
        </p:nvGrpSpPr>
        <p:grpSpPr>
          <a:xfrm>
            <a:off x="20244" y="0"/>
            <a:ext cx="1768078" cy="6853238"/>
            <a:chOff x="6627813" y="195454"/>
            <a:chExt cx="1952625" cy="5678297"/>
          </a:xfrm>
        </p:grpSpPr>
        <p:sp>
          <p:nvSpPr>
            <p:cNvPr id="24" name="Google Shape;24;p1"/>
            <p:cNvSpPr/>
            <p:nvPr/>
          </p:nvSpPr>
          <p:spPr>
            <a:xfrm>
              <a:off x="6627813" y="195454"/>
              <a:ext cx="408933" cy="3646106"/>
            </a:xfrm>
            <a:custGeom>
              <a:avLst/>
              <a:gdLst/>
              <a:ahLst/>
              <a:cxnLst/>
              <a:rect l="l" t="t" r="r" b="b"/>
              <a:pathLst>
                <a:path w="103" h="920" extrusionOk="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7061730" y="3771847"/>
              <a:ext cx="349763" cy="1310073"/>
            </a:xfrm>
            <a:custGeom>
              <a:avLst/>
              <a:gdLst/>
              <a:ahLst/>
              <a:cxnLst/>
              <a:rect l="l" t="t" r="r" b="b"/>
              <a:pathLst>
                <a:path w="88" h="330" extrusionOk="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7439105" y="5052983"/>
              <a:ext cx="357653" cy="820768"/>
            </a:xfrm>
            <a:custGeom>
              <a:avLst/>
              <a:gdLst/>
              <a:ahLst/>
              <a:cxnLst/>
              <a:rect l="l" t="t" r="r" b="b"/>
              <a:pathLst>
                <a:path w="90" h="207" extrusionOk="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7036746" y="3811307"/>
              <a:ext cx="457585" cy="1853305"/>
            </a:xfrm>
            <a:custGeom>
              <a:avLst/>
              <a:gdLst/>
              <a:ahLst/>
              <a:cxnLst/>
              <a:rect l="l" t="t" r="r" b="b"/>
              <a:pathLst>
                <a:path w="115" h="467" extrusionOk="0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6993355" y="1263505"/>
              <a:ext cx="144639" cy="2508342"/>
            </a:xfrm>
            <a:custGeom>
              <a:avLst/>
              <a:gdLst/>
              <a:ahLst/>
              <a:cxnLst/>
              <a:rect l="l" t="t" r="r" b="b"/>
              <a:pathLst>
                <a:path w="36" h="633" extrusionOk="0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7525889" y="5640936"/>
              <a:ext cx="111767" cy="232815"/>
            </a:xfrm>
            <a:custGeom>
              <a:avLst/>
              <a:gdLst/>
              <a:ahLst/>
              <a:cxnLst/>
              <a:rect l="l" t="t" r="r" b="b"/>
              <a:pathLst>
                <a:path w="28" h="59" extrusionOk="0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7020967" y="3598223"/>
              <a:ext cx="68375" cy="424852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7411493" y="2802446"/>
              <a:ext cx="1168945" cy="2250537"/>
            </a:xfrm>
            <a:custGeom>
              <a:avLst/>
              <a:gdLst/>
              <a:ahLst/>
              <a:cxnLst/>
              <a:rect l="l" t="t" r="r" b="b"/>
              <a:pathLst>
                <a:path w="294" h="568" extrusionOk="0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7494331" y="5664612"/>
              <a:ext cx="99932" cy="209139"/>
            </a:xfrm>
            <a:custGeom>
              <a:avLst/>
              <a:gdLst/>
              <a:ahLst/>
              <a:cxnLst/>
              <a:rect l="l" t="t" r="r" b="b"/>
              <a:pathLst>
                <a:path w="25" h="53" extrusionOk="0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7411493" y="5081920"/>
              <a:ext cx="114396" cy="559017"/>
            </a:xfrm>
            <a:custGeom>
              <a:avLst/>
              <a:gdLst/>
              <a:ahLst/>
              <a:cxnLst/>
              <a:rect l="l" t="t" r="r" b="b"/>
              <a:pathLst>
                <a:path w="29" h="141" extrusionOk="0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7411493" y="4978008"/>
              <a:ext cx="32872" cy="189408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7439105" y="5434429"/>
              <a:ext cx="174882" cy="439322"/>
            </a:xfrm>
            <a:custGeom>
              <a:avLst/>
              <a:gdLst/>
              <a:ahLst/>
              <a:cxnLst/>
              <a:rect l="l" t="t" r="r" b="b"/>
              <a:pathLst>
                <a:path w="44" h="111" extrusionOk="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6;p1"/>
          <p:cNvSpPr/>
          <p:nvPr/>
        </p:nvSpPr>
        <p:spPr>
          <a:xfrm>
            <a:off x="1" y="0"/>
            <a:ext cx="136922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1"/>
          <p:cNvSpPr txBox="1">
            <a:spLocks noGrp="1"/>
          </p:cNvSpPr>
          <p:nvPr>
            <p:ph type="title"/>
          </p:nvPr>
        </p:nvSpPr>
        <p:spPr>
          <a:xfrm>
            <a:off x="1944329" y="623888"/>
            <a:ext cx="6684169" cy="1281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1"/>
          <p:cNvSpPr txBox="1">
            <a:spLocks noGrp="1"/>
          </p:cNvSpPr>
          <p:nvPr>
            <p:ph type="body" idx="1"/>
          </p:nvPr>
        </p:nvSpPr>
        <p:spPr>
          <a:xfrm>
            <a:off x="1941910" y="2133600"/>
            <a:ext cx="668655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sz="18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sz="16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sz="14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9" name="Google Shape;39;p1"/>
          <p:cNvSpPr txBox="1">
            <a:spLocks noGrp="1"/>
          </p:cNvSpPr>
          <p:nvPr>
            <p:ph type="dt" idx="10"/>
          </p:nvPr>
        </p:nvSpPr>
        <p:spPr>
          <a:xfrm>
            <a:off x="7771437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40" name="Google Shape;40;p1"/>
          <p:cNvSpPr txBox="1">
            <a:spLocks noGrp="1"/>
          </p:cNvSpPr>
          <p:nvPr>
            <p:ph type="ftr" idx="11"/>
          </p:nvPr>
        </p:nvSpPr>
        <p:spPr>
          <a:xfrm>
            <a:off x="1941910" y="6136143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41" name="Google Shape;41;p1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2000" b="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2000" b="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2000" b="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2000" b="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2000" b="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2000" b="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2000" b="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2000" b="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2000" b="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zh-TW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29413416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222" y="228607"/>
            <a:ext cx="2138363" cy="6638925"/>
            <a:chOff x="2487613" y="285750"/>
            <a:chExt cx="2428875" cy="5654676"/>
          </a:xfrm>
        </p:grpSpPr>
        <p:sp>
          <p:nvSpPr>
            <p:cNvPr id="11" name="Google Shape;11;p1"/>
            <p:cNvSpPr/>
            <p:nvPr/>
          </p:nvSpPr>
          <p:spPr>
            <a:xfrm>
              <a:off x="2487613" y="2284222"/>
              <a:ext cx="85200" cy="534098"/>
            </a:xfrm>
            <a:custGeom>
              <a:avLst/>
              <a:gdLst/>
              <a:ahLst/>
              <a:cxnLst/>
              <a:rect l="l" t="t" r="r" b="b"/>
              <a:pathLst>
                <a:path w="22" h="136" extrusionOk="0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597156" y="2779108"/>
              <a:ext cx="550418" cy="1978191"/>
            </a:xfrm>
            <a:custGeom>
              <a:avLst/>
              <a:gdLst/>
              <a:ahLst/>
              <a:cxnLst/>
              <a:rect l="l" t="t" r="r" b="b"/>
              <a:pathLst>
                <a:path w="140" h="504" extrusionOk="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3174622" y="4730255"/>
              <a:ext cx="519314" cy="1210171"/>
            </a:xfrm>
            <a:custGeom>
              <a:avLst/>
              <a:gdLst/>
              <a:ahLst/>
              <a:cxnLst/>
              <a:rect l="l" t="t" r="r" b="b"/>
              <a:pathLst>
                <a:path w="132" h="308" extrusionOk="0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3305804" y="5630785"/>
              <a:ext cx="146057" cy="309641"/>
            </a:xfrm>
            <a:custGeom>
              <a:avLst/>
              <a:gdLst/>
              <a:ahLst/>
              <a:cxnLst/>
              <a:rect l="l" t="t" r="r" b="b"/>
              <a:pathLst>
                <a:path w="37" h="79" extrusionOk="0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572813" y="2818321"/>
              <a:ext cx="700533" cy="2834099"/>
            </a:xfrm>
            <a:custGeom>
              <a:avLst/>
              <a:gdLst/>
              <a:ahLst/>
              <a:cxnLst/>
              <a:rect l="l" t="t" r="r" b="b"/>
              <a:pathLst>
                <a:path w="178" h="722" extrusionOk="0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506546" y="285750"/>
              <a:ext cx="90610" cy="2493358"/>
            </a:xfrm>
            <a:custGeom>
              <a:avLst/>
              <a:gdLst/>
              <a:ahLst/>
              <a:cxnLst/>
              <a:rect l="l" t="t" r="r" b="b"/>
              <a:pathLst>
                <a:path w="23" h="635" extrusionOk="0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553880" y="2599273"/>
              <a:ext cx="67619" cy="420517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3143518" y="4757298"/>
              <a:ext cx="162286" cy="873487"/>
            </a:xfrm>
            <a:custGeom>
              <a:avLst/>
              <a:gdLst/>
              <a:ahLst/>
              <a:cxnLst/>
              <a:rect l="l" t="t" r="r" b="b"/>
              <a:pathLst>
                <a:path w="41" h="222" extrusionOk="0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3147575" y="1282282"/>
              <a:ext cx="1768913" cy="3447973"/>
            </a:xfrm>
            <a:custGeom>
              <a:avLst/>
              <a:gdLst/>
              <a:ahLst/>
              <a:cxnLst/>
              <a:rect l="l" t="t" r="r" b="b"/>
              <a:pathLst>
                <a:path w="450" h="878" extrusionOk="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3273346" y="5652419"/>
              <a:ext cx="137943" cy="288007"/>
            </a:xfrm>
            <a:custGeom>
              <a:avLst/>
              <a:gdLst/>
              <a:ahLst/>
              <a:cxnLst/>
              <a:rect l="l" t="t" r="r" b="b"/>
              <a:pathLst>
                <a:path w="35" h="73" extrusionOk="0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3143518" y="4655887"/>
              <a:ext cx="31104" cy="189300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3211137" y="5410385"/>
              <a:ext cx="204209" cy="530041"/>
            </a:xfrm>
            <a:custGeom>
              <a:avLst/>
              <a:gdLst/>
              <a:ahLst/>
              <a:cxnLst/>
              <a:rect l="l" t="t" r="r" b="b"/>
              <a:pathLst>
                <a:path w="52" h="135" extrusionOk="0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" name="Google Shape;23;p1"/>
          <p:cNvGrpSpPr/>
          <p:nvPr/>
        </p:nvGrpSpPr>
        <p:grpSpPr>
          <a:xfrm>
            <a:off x="20244" y="0"/>
            <a:ext cx="1768078" cy="6853238"/>
            <a:chOff x="6627813" y="195454"/>
            <a:chExt cx="1952625" cy="5678297"/>
          </a:xfrm>
        </p:grpSpPr>
        <p:sp>
          <p:nvSpPr>
            <p:cNvPr id="24" name="Google Shape;24;p1"/>
            <p:cNvSpPr/>
            <p:nvPr/>
          </p:nvSpPr>
          <p:spPr>
            <a:xfrm>
              <a:off x="6627813" y="195454"/>
              <a:ext cx="408933" cy="3646106"/>
            </a:xfrm>
            <a:custGeom>
              <a:avLst/>
              <a:gdLst/>
              <a:ahLst/>
              <a:cxnLst/>
              <a:rect l="l" t="t" r="r" b="b"/>
              <a:pathLst>
                <a:path w="103" h="920" extrusionOk="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7061730" y="3771847"/>
              <a:ext cx="349763" cy="1310073"/>
            </a:xfrm>
            <a:custGeom>
              <a:avLst/>
              <a:gdLst/>
              <a:ahLst/>
              <a:cxnLst/>
              <a:rect l="l" t="t" r="r" b="b"/>
              <a:pathLst>
                <a:path w="88" h="330" extrusionOk="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7439105" y="5052983"/>
              <a:ext cx="357653" cy="820768"/>
            </a:xfrm>
            <a:custGeom>
              <a:avLst/>
              <a:gdLst/>
              <a:ahLst/>
              <a:cxnLst/>
              <a:rect l="l" t="t" r="r" b="b"/>
              <a:pathLst>
                <a:path w="90" h="207" extrusionOk="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7036746" y="3811307"/>
              <a:ext cx="457585" cy="1853305"/>
            </a:xfrm>
            <a:custGeom>
              <a:avLst/>
              <a:gdLst/>
              <a:ahLst/>
              <a:cxnLst/>
              <a:rect l="l" t="t" r="r" b="b"/>
              <a:pathLst>
                <a:path w="115" h="467" extrusionOk="0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6993355" y="1263505"/>
              <a:ext cx="144639" cy="2508342"/>
            </a:xfrm>
            <a:custGeom>
              <a:avLst/>
              <a:gdLst/>
              <a:ahLst/>
              <a:cxnLst/>
              <a:rect l="l" t="t" r="r" b="b"/>
              <a:pathLst>
                <a:path w="36" h="633" extrusionOk="0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7525889" y="5640936"/>
              <a:ext cx="111767" cy="232815"/>
            </a:xfrm>
            <a:custGeom>
              <a:avLst/>
              <a:gdLst/>
              <a:ahLst/>
              <a:cxnLst/>
              <a:rect l="l" t="t" r="r" b="b"/>
              <a:pathLst>
                <a:path w="28" h="59" extrusionOk="0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7020967" y="3598223"/>
              <a:ext cx="68375" cy="424852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7411493" y="2802446"/>
              <a:ext cx="1168945" cy="2250537"/>
            </a:xfrm>
            <a:custGeom>
              <a:avLst/>
              <a:gdLst/>
              <a:ahLst/>
              <a:cxnLst/>
              <a:rect l="l" t="t" r="r" b="b"/>
              <a:pathLst>
                <a:path w="294" h="568" extrusionOk="0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7494331" y="5664612"/>
              <a:ext cx="99932" cy="209139"/>
            </a:xfrm>
            <a:custGeom>
              <a:avLst/>
              <a:gdLst/>
              <a:ahLst/>
              <a:cxnLst/>
              <a:rect l="l" t="t" r="r" b="b"/>
              <a:pathLst>
                <a:path w="25" h="53" extrusionOk="0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7411493" y="5081920"/>
              <a:ext cx="114396" cy="559017"/>
            </a:xfrm>
            <a:custGeom>
              <a:avLst/>
              <a:gdLst/>
              <a:ahLst/>
              <a:cxnLst/>
              <a:rect l="l" t="t" r="r" b="b"/>
              <a:pathLst>
                <a:path w="29" h="141" extrusionOk="0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7411493" y="4978008"/>
              <a:ext cx="32872" cy="189408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7439105" y="5434429"/>
              <a:ext cx="174882" cy="439322"/>
            </a:xfrm>
            <a:custGeom>
              <a:avLst/>
              <a:gdLst/>
              <a:ahLst/>
              <a:cxnLst/>
              <a:rect l="l" t="t" r="r" b="b"/>
              <a:pathLst>
                <a:path w="44" h="111" extrusionOk="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6;p1"/>
          <p:cNvSpPr/>
          <p:nvPr/>
        </p:nvSpPr>
        <p:spPr>
          <a:xfrm>
            <a:off x="1" y="0"/>
            <a:ext cx="136922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1"/>
          <p:cNvSpPr txBox="1">
            <a:spLocks noGrp="1"/>
          </p:cNvSpPr>
          <p:nvPr>
            <p:ph type="title"/>
          </p:nvPr>
        </p:nvSpPr>
        <p:spPr>
          <a:xfrm>
            <a:off x="1944329" y="623888"/>
            <a:ext cx="6684169" cy="1281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1"/>
          <p:cNvSpPr txBox="1">
            <a:spLocks noGrp="1"/>
          </p:cNvSpPr>
          <p:nvPr>
            <p:ph type="body" idx="1"/>
          </p:nvPr>
        </p:nvSpPr>
        <p:spPr>
          <a:xfrm>
            <a:off x="1941910" y="2133600"/>
            <a:ext cx="668655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sz="18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sz="16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sz="14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9" name="Google Shape;39;p1"/>
          <p:cNvSpPr txBox="1">
            <a:spLocks noGrp="1"/>
          </p:cNvSpPr>
          <p:nvPr>
            <p:ph type="dt" idx="10"/>
          </p:nvPr>
        </p:nvSpPr>
        <p:spPr>
          <a:xfrm>
            <a:off x="7771432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40" name="Google Shape;40;p1"/>
          <p:cNvSpPr txBox="1">
            <a:spLocks noGrp="1"/>
          </p:cNvSpPr>
          <p:nvPr>
            <p:ph type="ftr" idx="11"/>
          </p:nvPr>
        </p:nvSpPr>
        <p:spPr>
          <a:xfrm>
            <a:off x="1941910" y="6136133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41" name="Google Shape;41;p1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2000" b="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2000" b="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2000" b="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2000" b="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2000" b="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2000" b="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2000" b="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2000" b="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2000" b="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zh-TW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7532536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216" y="228607"/>
            <a:ext cx="2138363" cy="6638925"/>
            <a:chOff x="2487613" y="285750"/>
            <a:chExt cx="2428875" cy="5654676"/>
          </a:xfrm>
        </p:grpSpPr>
        <p:sp>
          <p:nvSpPr>
            <p:cNvPr id="11" name="Google Shape;11;p1"/>
            <p:cNvSpPr/>
            <p:nvPr/>
          </p:nvSpPr>
          <p:spPr>
            <a:xfrm>
              <a:off x="2487613" y="2284222"/>
              <a:ext cx="85200" cy="534098"/>
            </a:xfrm>
            <a:custGeom>
              <a:avLst/>
              <a:gdLst/>
              <a:ahLst/>
              <a:cxnLst/>
              <a:rect l="l" t="t" r="r" b="b"/>
              <a:pathLst>
                <a:path w="22" h="136" extrusionOk="0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597156" y="2779108"/>
              <a:ext cx="550418" cy="1978191"/>
            </a:xfrm>
            <a:custGeom>
              <a:avLst/>
              <a:gdLst/>
              <a:ahLst/>
              <a:cxnLst/>
              <a:rect l="l" t="t" r="r" b="b"/>
              <a:pathLst>
                <a:path w="140" h="504" extrusionOk="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3174622" y="4730255"/>
              <a:ext cx="519314" cy="1210171"/>
            </a:xfrm>
            <a:custGeom>
              <a:avLst/>
              <a:gdLst/>
              <a:ahLst/>
              <a:cxnLst/>
              <a:rect l="l" t="t" r="r" b="b"/>
              <a:pathLst>
                <a:path w="132" h="308" extrusionOk="0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3305804" y="5630785"/>
              <a:ext cx="146057" cy="309641"/>
            </a:xfrm>
            <a:custGeom>
              <a:avLst/>
              <a:gdLst/>
              <a:ahLst/>
              <a:cxnLst/>
              <a:rect l="l" t="t" r="r" b="b"/>
              <a:pathLst>
                <a:path w="37" h="79" extrusionOk="0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572813" y="2818321"/>
              <a:ext cx="700533" cy="2834099"/>
            </a:xfrm>
            <a:custGeom>
              <a:avLst/>
              <a:gdLst/>
              <a:ahLst/>
              <a:cxnLst/>
              <a:rect l="l" t="t" r="r" b="b"/>
              <a:pathLst>
                <a:path w="178" h="722" extrusionOk="0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506546" y="285750"/>
              <a:ext cx="90610" cy="2493358"/>
            </a:xfrm>
            <a:custGeom>
              <a:avLst/>
              <a:gdLst/>
              <a:ahLst/>
              <a:cxnLst/>
              <a:rect l="l" t="t" r="r" b="b"/>
              <a:pathLst>
                <a:path w="23" h="635" extrusionOk="0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553880" y="2599273"/>
              <a:ext cx="67619" cy="420517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3143518" y="4757298"/>
              <a:ext cx="162286" cy="873487"/>
            </a:xfrm>
            <a:custGeom>
              <a:avLst/>
              <a:gdLst/>
              <a:ahLst/>
              <a:cxnLst/>
              <a:rect l="l" t="t" r="r" b="b"/>
              <a:pathLst>
                <a:path w="41" h="222" extrusionOk="0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3147575" y="1282282"/>
              <a:ext cx="1768913" cy="3447973"/>
            </a:xfrm>
            <a:custGeom>
              <a:avLst/>
              <a:gdLst/>
              <a:ahLst/>
              <a:cxnLst/>
              <a:rect l="l" t="t" r="r" b="b"/>
              <a:pathLst>
                <a:path w="450" h="878" extrusionOk="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3273346" y="5652419"/>
              <a:ext cx="137943" cy="288007"/>
            </a:xfrm>
            <a:custGeom>
              <a:avLst/>
              <a:gdLst/>
              <a:ahLst/>
              <a:cxnLst/>
              <a:rect l="l" t="t" r="r" b="b"/>
              <a:pathLst>
                <a:path w="35" h="73" extrusionOk="0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3143518" y="4655887"/>
              <a:ext cx="31104" cy="189300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3211137" y="5410385"/>
              <a:ext cx="204209" cy="530041"/>
            </a:xfrm>
            <a:custGeom>
              <a:avLst/>
              <a:gdLst/>
              <a:ahLst/>
              <a:cxnLst/>
              <a:rect l="l" t="t" r="r" b="b"/>
              <a:pathLst>
                <a:path w="52" h="135" extrusionOk="0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" name="Google Shape;23;p1"/>
          <p:cNvGrpSpPr/>
          <p:nvPr/>
        </p:nvGrpSpPr>
        <p:grpSpPr>
          <a:xfrm>
            <a:off x="20244" y="0"/>
            <a:ext cx="1768078" cy="6853238"/>
            <a:chOff x="6627813" y="195454"/>
            <a:chExt cx="1952625" cy="5678297"/>
          </a:xfrm>
        </p:grpSpPr>
        <p:sp>
          <p:nvSpPr>
            <p:cNvPr id="24" name="Google Shape;24;p1"/>
            <p:cNvSpPr/>
            <p:nvPr/>
          </p:nvSpPr>
          <p:spPr>
            <a:xfrm>
              <a:off x="6627813" y="195454"/>
              <a:ext cx="408933" cy="3646106"/>
            </a:xfrm>
            <a:custGeom>
              <a:avLst/>
              <a:gdLst/>
              <a:ahLst/>
              <a:cxnLst/>
              <a:rect l="l" t="t" r="r" b="b"/>
              <a:pathLst>
                <a:path w="103" h="920" extrusionOk="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7061730" y="3771847"/>
              <a:ext cx="349763" cy="1310073"/>
            </a:xfrm>
            <a:custGeom>
              <a:avLst/>
              <a:gdLst/>
              <a:ahLst/>
              <a:cxnLst/>
              <a:rect l="l" t="t" r="r" b="b"/>
              <a:pathLst>
                <a:path w="88" h="330" extrusionOk="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7439105" y="5052983"/>
              <a:ext cx="357653" cy="820768"/>
            </a:xfrm>
            <a:custGeom>
              <a:avLst/>
              <a:gdLst/>
              <a:ahLst/>
              <a:cxnLst/>
              <a:rect l="l" t="t" r="r" b="b"/>
              <a:pathLst>
                <a:path w="90" h="207" extrusionOk="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7036746" y="3811307"/>
              <a:ext cx="457585" cy="1853305"/>
            </a:xfrm>
            <a:custGeom>
              <a:avLst/>
              <a:gdLst/>
              <a:ahLst/>
              <a:cxnLst/>
              <a:rect l="l" t="t" r="r" b="b"/>
              <a:pathLst>
                <a:path w="115" h="467" extrusionOk="0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6993355" y="1263505"/>
              <a:ext cx="144639" cy="2508342"/>
            </a:xfrm>
            <a:custGeom>
              <a:avLst/>
              <a:gdLst/>
              <a:ahLst/>
              <a:cxnLst/>
              <a:rect l="l" t="t" r="r" b="b"/>
              <a:pathLst>
                <a:path w="36" h="633" extrusionOk="0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7525889" y="5640936"/>
              <a:ext cx="111767" cy="232815"/>
            </a:xfrm>
            <a:custGeom>
              <a:avLst/>
              <a:gdLst/>
              <a:ahLst/>
              <a:cxnLst/>
              <a:rect l="l" t="t" r="r" b="b"/>
              <a:pathLst>
                <a:path w="28" h="59" extrusionOk="0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7020967" y="3598223"/>
              <a:ext cx="68375" cy="424852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7411493" y="2802446"/>
              <a:ext cx="1168945" cy="2250537"/>
            </a:xfrm>
            <a:custGeom>
              <a:avLst/>
              <a:gdLst/>
              <a:ahLst/>
              <a:cxnLst/>
              <a:rect l="l" t="t" r="r" b="b"/>
              <a:pathLst>
                <a:path w="294" h="568" extrusionOk="0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7494331" y="5664612"/>
              <a:ext cx="99932" cy="209139"/>
            </a:xfrm>
            <a:custGeom>
              <a:avLst/>
              <a:gdLst/>
              <a:ahLst/>
              <a:cxnLst/>
              <a:rect l="l" t="t" r="r" b="b"/>
              <a:pathLst>
                <a:path w="25" h="53" extrusionOk="0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7411493" y="5081920"/>
              <a:ext cx="114396" cy="559017"/>
            </a:xfrm>
            <a:custGeom>
              <a:avLst/>
              <a:gdLst/>
              <a:ahLst/>
              <a:cxnLst/>
              <a:rect l="l" t="t" r="r" b="b"/>
              <a:pathLst>
                <a:path w="29" h="141" extrusionOk="0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7411493" y="4978008"/>
              <a:ext cx="32872" cy="189408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7439105" y="5434429"/>
              <a:ext cx="174882" cy="439322"/>
            </a:xfrm>
            <a:custGeom>
              <a:avLst/>
              <a:gdLst/>
              <a:ahLst/>
              <a:cxnLst/>
              <a:rect l="l" t="t" r="r" b="b"/>
              <a:pathLst>
                <a:path w="44" h="111" extrusionOk="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6;p1"/>
          <p:cNvSpPr/>
          <p:nvPr/>
        </p:nvSpPr>
        <p:spPr>
          <a:xfrm>
            <a:off x="1" y="0"/>
            <a:ext cx="136922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1"/>
          <p:cNvSpPr txBox="1">
            <a:spLocks noGrp="1"/>
          </p:cNvSpPr>
          <p:nvPr>
            <p:ph type="title"/>
          </p:nvPr>
        </p:nvSpPr>
        <p:spPr>
          <a:xfrm>
            <a:off x="1944329" y="623888"/>
            <a:ext cx="6684169" cy="1281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1"/>
          <p:cNvSpPr txBox="1">
            <a:spLocks noGrp="1"/>
          </p:cNvSpPr>
          <p:nvPr>
            <p:ph type="body" idx="1"/>
          </p:nvPr>
        </p:nvSpPr>
        <p:spPr>
          <a:xfrm>
            <a:off x="1941910" y="2133600"/>
            <a:ext cx="668655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sz="18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sz="16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sz="14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9" name="Google Shape;39;p1"/>
          <p:cNvSpPr txBox="1">
            <a:spLocks noGrp="1"/>
          </p:cNvSpPr>
          <p:nvPr>
            <p:ph type="dt" idx="10"/>
          </p:nvPr>
        </p:nvSpPr>
        <p:spPr>
          <a:xfrm>
            <a:off x="7771426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40" name="Google Shape;40;p1"/>
          <p:cNvSpPr txBox="1">
            <a:spLocks noGrp="1"/>
          </p:cNvSpPr>
          <p:nvPr>
            <p:ph type="ftr" idx="11"/>
          </p:nvPr>
        </p:nvSpPr>
        <p:spPr>
          <a:xfrm>
            <a:off x="1941910" y="6136121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41" name="Google Shape;41;p1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2000" b="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2000" b="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2000" b="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2000" b="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2000" b="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2000" b="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2000" b="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2000" b="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2000" b="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zh-TW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40278074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7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209" y="228607"/>
            <a:ext cx="2138363" cy="6638925"/>
            <a:chOff x="2487613" y="285750"/>
            <a:chExt cx="2428875" cy="5654676"/>
          </a:xfrm>
        </p:grpSpPr>
        <p:sp>
          <p:nvSpPr>
            <p:cNvPr id="11" name="Google Shape;11;p1"/>
            <p:cNvSpPr/>
            <p:nvPr/>
          </p:nvSpPr>
          <p:spPr>
            <a:xfrm>
              <a:off x="2487613" y="2284222"/>
              <a:ext cx="85200" cy="534098"/>
            </a:xfrm>
            <a:custGeom>
              <a:avLst/>
              <a:gdLst/>
              <a:ahLst/>
              <a:cxnLst/>
              <a:rect l="l" t="t" r="r" b="b"/>
              <a:pathLst>
                <a:path w="22" h="136" extrusionOk="0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597156" y="2779108"/>
              <a:ext cx="550418" cy="1978191"/>
            </a:xfrm>
            <a:custGeom>
              <a:avLst/>
              <a:gdLst/>
              <a:ahLst/>
              <a:cxnLst/>
              <a:rect l="l" t="t" r="r" b="b"/>
              <a:pathLst>
                <a:path w="140" h="504" extrusionOk="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3174622" y="4730255"/>
              <a:ext cx="519314" cy="1210171"/>
            </a:xfrm>
            <a:custGeom>
              <a:avLst/>
              <a:gdLst/>
              <a:ahLst/>
              <a:cxnLst/>
              <a:rect l="l" t="t" r="r" b="b"/>
              <a:pathLst>
                <a:path w="132" h="308" extrusionOk="0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3305804" y="5630785"/>
              <a:ext cx="146057" cy="309641"/>
            </a:xfrm>
            <a:custGeom>
              <a:avLst/>
              <a:gdLst/>
              <a:ahLst/>
              <a:cxnLst/>
              <a:rect l="l" t="t" r="r" b="b"/>
              <a:pathLst>
                <a:path w="37" h="79" extrusionOk="0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572813" y="2818321"/>
              <a:ext cx="700533" cy="2834099"/>
            </a:xfrm>
            <a:custGeom>
              <a:avLst/>
              <a:gdLst/>
              <a:ahLst/>
              <a:cxnLst/>
              <a:rect l="l" t="t" r="r" b="b"/>
              <a:pathLst>
                <a:path w="178" h="722" extrusionOk="0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506546" y="285750"/>
              <a:ext cx="90610" cy="2493358"/>
            </a:xfrm>
            <a:custGeom>
              <a:avLst/>
              <a:gdLst/>
              <a:ahLst/>
              <a:cxnLst/>
              <a:rect l="l" t="t" r="r" b="b"/>
              <a:pathLst>
                <a:path w="23" h="635" extrusionOk="0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553880" y="2599273"/>
              <a:ext cx="67619" cy="420517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3143518" y="4757298"/>
              <a:ext cx="162286" cy="873487"/>
            </a:xfrm>
            <a:custGeom>
              <a:avLst/>
              <a:gdLst/>
              <a:ahLst/>
              <a:cxnLst/>
              <a:rect l="l" t="t" r="r" b="b"/>
              <a:pathLst>
                <a:path w="41" h="222" extrusionOk="0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3147575" y="1282282"/>
              <a:ext cx="1768913" cy="3447973"/>
            </a:xfrm>
            <a:custGeom>
              <a:avLst/>
              <a:gdLst/>
              <a:ahLst/>
              <a:cxnLst/>
              <a:rect l="l" t="t" r="r" b="b"/>
              <a:pathLst>
                <a:path w="450" h="878" extrusionOk="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3273346" y="5652419"/>
              <a:ext cx="137943" cy="288007"/>
            </a:xfrm>
            <a:custGeom>
              <a:avLst/>
              <a:gdLst/>
              <a:ahLst/>
              <a:cxnLst/>
              <a:rect l="l" t="t" r="r" b="b"/>
              <a:pathLst>
                <a:path w="35" h="73" extrusionOk="0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3143518" y="4655887"/>
              <a:ext cx="31104" cy="189300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3211137" y="5410385"/>
              <a:ext cx="204209" cy="530041"/>
            </a:xfrm>
            <a:custGeom>
              <a:avLst/>
              <a:gdLst/>
              <a:ahLst/>
              <a:cxnLst/>
              <a:rect l="l" t="t" r="r" b="b"/>
              <a:pathLst>
                <a:path w="52" h="135" extrusionOk="0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" name="Google Shape;23;p1"/>
          <p:cNvGrpSpPr/>
          <p:nvPr/>
        </p:nvGrpSpPr>
        <p:grpSpPr>
          <a:xfrm>
            <a:off x="20244" y="0"/>
            <a:ext cx="1768078" cy="6853238"/>
            <a:chOff x="6627813" y="195454"/>
            <a:chExt cx="1952625" cy="5678297"/>
          </a:xfrm>
        </p:grpSpPr>
        <p:sp>
          <p:nvSpPr>
            <p:cNvPr id="24" name="Google Shape;24;p1"/>
            <p:cNvSpPr/>
            <p:nvPr/>
          </p:nvSpPr>
          <p:spPr>
            <a:xfrm>
              <a:off x="6627813" y="195454"/>
              <a:ext cx="408933" cy="3646106"/>
            </a:xfrm>
            <a:custGeom>
              <a:avLst/>
              <a:gdLst/>
              <a:ahLst/>
              <a:cxnLst/>
              <a:rect l="l" t="t" r="r" b="b"/>
              <a:pathLst>
                <a:path w="103" h="920" extrusionOk="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7061730" y="3771847"/>
              <a:ext cx="349763" cy="1310073"/>
            </a:xfrm>
            <a:custGeom>
              <a:avLst/>
              <a:gdLst/>
              <a:ahLst/>
              <a:cxnLst/>
              <a:rect l="l" t="t" r="r" b="b"/>
              <a:pathLst>
                <a:path w="88" h="330" extrusionOk="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7439105" y="5052983"/>
              <a:ext cx="357653" cy="820768"/>
            </a:xfrm>
            <a:custGeom>
              <a:avLst/>
              <a:gdLst/>
              <a:ahLst/>
              <a:cxnLst/>
              <a:rect l="l" t="t" r="r" b="b"/>
              <a:pathLst>
                <a:path w="90" h="207" extrusionOk="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7036746" y="3811307"/>
              <a:ext cx="457585" cy="1853305"/>
            </a:xfrm>
            <a:custGeom>
              <a:avLst/>
              <a:gdLst/>
              <a:ahLst/>
              <a:cxnLst/>
              <a:rect l="l" t="t" r="r" b="b"/>
              <a:pathLst>
                <a:path w="115" h="467" extrusionOk="0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6993355" y="1263505"/>
              <a:ext cx="144639" cy="2508342"/>
            </a:xfrm>
            <a:custGeom>
              <a:avLst/>
              <a:gdLst/>
              <a:ahLst/>
              <a:cxnLst/>
              <a:rect l="l" t="t" r="r" b="b"/>
              <a:pathLst>
                <a:path w="36" h="633" extrusionOk="0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7525889" y="5640936"/>
              <a:ext cx="111767" cy="232815"/>
            </a:xfrm>
            <a:custGeom>
              <a:avLst/>
              <a:gdLst/>
              <a:ahLst/>
              <a:cxnLst/>
              <a:rect l="l" t="t" r="r" b="b"/>
              <a:pathLst>
                <a:path w="28" h="59" extrusionOk="0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7020967" y="3598223"/>
              <a:ext cx="68375" cy="424852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7411493" y="2802446"/>
              <a:ext cx="1168945" cy="2250537"/>
            </a:xfrm>
            <a:custGeom>
              <a:avLst/>
              <a:gdLst/>
              <a:ahLst/>
              <a:cxnLst/>
              <a:rect l="l" t="t" r="r" b="b"/>
              <a:pathLst>
                <a:path w="294" h="568" extrusionOk="0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7494331" y="5664612"/>
              <a:ext cx="99932" cy="209139"/>
            </a:xfrm>
            <a:custGeom>
              <a:avLst/>
              <a:gdLst/>
              <a:ahLst/>
              <a:cxnLst/>
              <a:rect l="l" t="t" r="r" b="b"/>
              <a:pathLst>
                <a:path w="25" h="53" extrusionOk="0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7411493" y="5081920"/>
              <a:ext cx="114396" cy="559017"/>
            </a:xfrm>
            <a:custGeom>
              <a:avLst/>
              <a:gdLst/>
              <a:ahLst/>
              <a:cxnLst/>
              <a:rect l="l" t="t" r="r" b="b"/>
              <a:pathLst>
                <a:path w="29" h="141" extrusionOk="0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7411493" y="4978008"/>
              <a:ext cx="32872" cy="189408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7439105" y="5434429"/>
              <a:ext cx="174882" cy="439322"/>
            </a:xfrm>
            <a:custGeom>
              <a:avLst/>
              <a:gdLst/>
              <a:ahLst/>
              <a:cxnLst/>
              <a:rect l="l" t="t" r="r" b="b"/>
              <a:pathLst>
                <a:path w="44" h="111" extrusionOk="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6;p1"/>
          <p:cNvSpPr/>
          <p:nvPr/>
        </p:nvSpPr>
        <p:spPr>
          <a:xfrm>
            <a:off x="1" y="0"/>
            <a:ext cx="136922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1"/>
          <p:cNvSpPr txBox="1">
            <a:spLocks noGrp="1"/>
          </p:cNvSpPr>
          <p:nvPr>
            <p:ph type="title"/>
          </p:nvPr>
        </p:nvSpPr>
        <p:spPr>
          <a:xfrm>
            <a:off x="1944329" y="623888"/>
            <a:ext cx="6684169" cy="1281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1"/>
          <p:cNvSpPr txBox="1">
            <a:spLocks noGrp="1"/>
          </p:cNvSpPr>
          <p:nvPr>
            <p:ph type="body" idx="1"/>
          </p:nvPr>
        </p:nvSpPr>
        <p:spPr>
          <a:xfrm>
            <a:off x="1941910" y="2133600"/>
            <a:ext cx="668655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sz="18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sz="16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sz="14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9" name="Google Shape;39;p1"/>
          <p:cNvSpPr txBox="1">
            <a:spLocks noGrp="1"/>
          </p:cNvSpPr>
          <p:nvPr>
            <p:ph type="dt" idx="10"/>
          </p:nvPr>
        </p:nvSpPr>
        <p:spPr>
          <a:xfrm>
            <a:off x="7771419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40" name="Google Shape;40;p1"/>
          <p:cNvSpPr txBox="1">
            <a:spLocks noGrp="1"/>
          </p:cNvSpPr>
          <p:nvPr>
            <p:ph type="ftr" idx="11"/>
          </p:nvPr>
        </p:nvSpPr>
        <p:spPr>
          <a:xfrm>
            <a:off x="1941910" y="6136107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41" name="Google Shape;41;p1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2000" b="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2000" b="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2000" b="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2000" b="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2000" b="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2000" b="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2000" b="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2000" b="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2000" b="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zh-TW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3507059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35"/>
          <p:cNvGrpSpPr/>
          <p:nvPr/>
        </p:nvGrpSpPr>
        <p:grpSpPr>
          <a:xfrm>
            <a:off x="201" y="228607"/>
            <a:ext cx="2138363" cy="6638925"/>
            <a:chOff x="2487613" y="285750"/>
            <a:chExt cx="2428875" cy="5654676"/>
          </a:xfrm>
        </p:grpSpPr>
        <p:sp>
          <p:nvSpPr>
            <p:cNvPr id="321" name="Google Shape;321;p35"/>
            <p:cNvSpPr/>
            <p:nvPr/>
          </p:nvSpPr>
          <p:spPr>
            <a:xfrm>
              <a:off x="2487613" y="2284222"/>
              <a:ext cx="85200" cy="534098"/>
            </a:xfrm>
            <a:custGeom>
              <a:avLst/>
              <a:gdLst/>
              <a:ahLst/>
              <a:cxnLst/>
              <a:rect l="l" t="t" r="r" b="b"/>
              <a:pathLst>
                <a:path w="22" h="136" extrusionOk="0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35"/>
            <p:cNvSpPr/>
            <p:nvPr/>
          </p:nvSpPr>
          <p:spPr>
            <a:xfrm>
              <a:off x="2597156" y="2779108"/>
              <a:ext cx="550418" cy="1978191"/>
            </a:xfrm>
            <a:custGeom>
              <a:avLst/>
              <a:gdLst/>
              <a:ahLst/>
              <a:cxnLst/>
              <a:rect l="l" t="t" r="r" b="b"/>
              <a:pathLst>
                <a:path w="140" h="504" extrusionOk="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35"/>
            <p:cNvSpPr/>
            <p:nvPr/>
          </p:nvSpPr>
          <p:spPr>
            <a:xfrm>
              <a:off x="3174622" y="4730255"/>
              <a:ext cx="519314" cy="1210171"/>
            </a:xfrm>
            <a:custGeom>
              <a:avLst/>
              <a:gdLst/>
              <a:ahLst/>
              <a:cxnLst/>
              <a:rect l="l" t="t" r="r" b="b"/>
              <a:pathLst>
                <a:path w="132" h="308" extrusionOk="0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35"/>
            <p:cNvSpPr/>
            <p:nvPr/>
          </p:nvSpPr>
          <p:spPr>
            <a:xfrm>
              <a:off x="3305804" y="5630785"/>
              <a:ext cx="146057" cy="309641"/>
            </a:xfrm>
            <a:custGeom>
              <a:avLst/>
              <a:gdLst/>
              <a:ahLst/>
              <a:cxnLst/>
              <a:rect l="l" t="t" r="r" b="b"/>
              <a:pathLst>
                <a:path w="37" h="79" extrusionOk="0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35"/>
            <p:cNvSpPr/>
            <p:nvPr/>
          </p:nvSpPr>
          <p:spPr>
            <a:xfrm>
              <a:off x="2572813" y="2818321"/>
              <a:ext cx="700533" cy="2834099"/>
            </a:xfrm>
            <a:custGeom>
              <a:avLst/>
              <a:gdLst/>
              <a:ahLst/>
              <a:cxnLst/>
              <a:rect l="l" t="t" r="r" b="b"/>
              <a:pathLst>
                <a:path w="178" h="722" extrusionOk="0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35"/>
            <p:cNvSpPr/>
            <p:nvPr/>
          </p:nvSpPr>
          <p:spPr>
            <a:xfrm>
              <a:off x="2506546" y="285750"/>
              <a:ext cx="90610" cy="2493358"/>
            </a:xfrm>
            <a:custGeom>
              <a:avLst/>
              <a:gdLst/>
              <a:ahLst/>
              <a:cxnLst/>
              <a:rect l="l" t="t" r="r" b="b"/>
              <a:pathLst>
                <a:path w="23" h="635" extrusionOk="0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35"/>
            <p:cNvSpPr/>
            <p:nvPr/>
          </p:nvSpPr>
          <p:spPr>
            <a:xfrm>
              <a:off x="2553880" y="2599273"/>
              <a:ext cx="67619" cy="420517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35"/>
            <p:cNvSpPr/>
            <p:nvPr/>
          </p:nvSpPr>
          <p:spPr>
            <a:xfrm>
              <a:off x="3143518" y="4757298"/>
              <a:ext cx="162286" cy="873487"/>
            </a:xfrm>
            <a:custGeom>
              <a:avLst/>
              <a:gdLst/>
              <a:ahLst/>
              <a:cxnLst/>
              <a:rect l="l" t="t" r="r" b="b"/>
              <a:pathLst>
                <a:path w="41" h="222" extrusionOk="0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35"/>
            <p:cNvSpPr/>
            <p:nvPr/>
          </p:nvSpPr>
          <p:spPr>
            <a:xfrm>
              <a:off x="3147575" y="1282282"/>
              <a:ext cx="1768913" cy="3447973"/>
            </a:xfrm>
            <a:custGeom>
              <a:avLst/>
              <a:gdLst/>
              <a:ahLst/>
              <a:cxnLst/>
              <a:rect l="l" t="t" r="r" b="b"/>
              <a:pathLst>
                <a:path w="450" h="878" extrusionOk="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35"/>
            <p:cNvSpPr/>
            <p:nvPr/>
          </p:nvSpPr>
          <p:spPr>
            <a:xfrm>
              <a:off x="3273346" y="5652419"/>
              <a:ext cx="137943" cy="288007"/>
            </a:xfrm>
            <a:custGeom>
              <a:avLst/>
              <a:gdLst/>
              <a:ahLst/>
              <a:cxnLst/>
              <a:rect l="l" t="t" r="r" b="b"/>
              <a:pathLst>
                <a:path w="35" h="73" extrusionOk="0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35"/>
            <p:cNvSpPr/>
            <p:nvPr/>
          </p:nvSpPr>
          <p:spPr>
            <a:xfrm>
              <a:off x="3143518" y="4655887"/>
              <a:ext cx="31104" cy="189300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35"/>
            <p:cNvSpPr/>
            <p:nvPr/>
          </p:nvSpPr>
          <p:spPr>
            <a:xfrm>
              <a:off x="3211137" y="5410385"/>
              <a:ext cx="204209" cy="530041"/>
            </a:xfrm>
            <a:custGeom>
              <a:avLst/>
              <a:gdLst/>
              <a:ahLst/>
              <a:cxnLst/>
              <a:rect l="l" t="t" r="r" b="b"/>
              <a:pathLst>
                <a:path w="52" h="135" extrusionOk="0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3" name="Google Shape;333;p35"/>
          <p:cNvGrpSpPr/>
          <p:nvPr/>
        </p:nvGrpSpPr>
        <p:grpSpPr>
          <a:xfrm>
            <a:off x="20244" y="0"/>
            <a:ext cx="1768078" cy="6853238"/>
            <a:chOff x="6627813" y="195454"/>
            <a:chExt cx="1952625" cy="5678297"/>
          </a:xfrm>
        </p:grpSpPr>
        <p:sp>
          <p:nvSpPr>
            <p:cNvPr id="334" name="Google Shape;334;p35"/>
            <p:cNvSpPr/>
            <p:nvPr/>
          </p:nvSpPr>
          <p:spPr>
            <a:xfrm>
              <a:off x="6627813" y="195454"/>
              <a:ext cx="408933" cy="3646106"/>
            </a:xfrm>
            <a:custGeom>
              <a:avLst/>
              <a:gdLst/>
              <a:ahLst/>
              <a:cxnLst/>
              <a:rect l="l" t="t" r="r" b="b"/>
              <a:pathLst>
                <a:path w="103" h="920" extrusionOk="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35"/>
            <p:cNvSpPr/>
            <p:nvPr/>
          </p:nvSpPr>
          <p:spPr>
            <a:xfrm>
              <a:off x="7061730" y="3771847"/>
              <a:ext cx="349763" cy="1310073"/>
            </a:xfrm>
            <a:custGeom>
              <a:avLst/>
              <a:gdLst/>
              <a:ahLst/>
              <a:cxnLst/>
              <a:rect l="l" t="t" r="r" b="b"/>
              <a:pathLst>
                <a:path w="88" h="330" extrusionOk="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35"/>
            <p:cNvSpPr/>
            <p:nvPr/>
          </p:nvSpPr>
          <p:spPr>
            <a:xfrm>
              <a:off x="7439105" y="5052983"/>
              <a:ext cx="357653" cy="820768"/>
            </a:xfrm>
            <a:custGeom>
              <a:avLst/>
              <a:gdLst/>
              <a:ahLst/>
              <a:cxnLst/>
              <a:rect l="l" t="t" r="r" b="b"/>
              <a:pathLst>
                <a:path w="90" h="207" extrusionOk="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35"/>
            <p:cNvSpPr/>
            <p:nvPr/>
          </p:nvSpPr>
          <p:spPr>
            <a:xfrm>
              <a:off x="7036746" y="3811307"/>
              <a:ext cx="457585" cy="1853305"/>
            </a:xfrm>
            <a:custGeom>
              <a:avLst/>
              <a:gdLst/>
              <a:ahLst/>
              <a:cxnLst/>
              <a:rect l="l" t="t" r="r" b="b"/>
              <a:pathLst>
                <a:path w="115" h="467" extrusionOk="0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35"/>
            <p:cNvSpPr/>
            <p:nvPr/>
          </p:nvSpPr>
          <p:spPr>
            <a:xfrm>
              <a:off x="6993355" y="1263505"/>
              <a:ext cx="144639" cy="2508342"/>
            </a:xfrm>
            <a:custGeom>
              <a:avLst/>
              <a:gdLst/>
              <a:ahLst/>
              <a:cxnLst/>
              <a:rect l="l" t="t" r="r" b="b"/>
              <a:pathLst>
                <a:path w="36" h="633" extrusionOk="0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35"/>
            <p:cNvSpPr/>
            <p:nvPr/>
          </p:nvSpPr>
          <p:spPr>
            <a:xfrm>
              <a:off x="7525889" y="5640936"/>
              <a:ext cx="111767" cy="232815"/>
            </a:xfrm>
            <a:custGeom>
              <a:avLst/>
              <a:gdLst/>
              <a:ahLst/>
              <a:cxnLst/>
              <a:rect l="l" t="t" r="r" b="b"/>
              <a:pathLst>
                <a:path w="28" h="59" extrusionOk="0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35"/>
            <p:cNvSpPr/>
            <p:nvPr/>
          </p:nvSpPr>
          <p:spPr>
            <a:xfrm>
              <a:off x="7020967" y="3598223"/>
              <a:ext cx="68375" cy="424852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35"/>
            <p:cNvSpPr/>
            <p:nvPr/>
          </p:nvSpPr>
          <p:spPr>
            <a:xfrm>
              <a:off x="7411493" y="2802446"/>
              <a:ext cx="1168945" cy="2250537"/>
            </a:xfrm>
            <a:custGeom>
              <a:avLst/>
              <a:gdLst/>
              <a:ahLst/>
              <a:cxnLst/>
              <a:rect l="l" t="t" r="r" b="b"/>
              <a:pathLst>
                <a:path w="294" h="568" extrusionOk="0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35"/>
            <p:cNvSpPr/>
            <p:nvPr/>
          </p:nvSpPr>
          <p:spPr>
            <a:xfrm>
              <a:off x="7494331" y="5664612"/>
              <a:ext cx="99932" cy="209139"/>
            </a:xfrm>
            <a:custGeom>
              <a:avLst/>
              <a:gdLst/>
              <a:ahLst/>
              <a:cxnLst/>
              <a:rect l="l" t="t" r="r" b="b"/>
              <a:pathLst>
                <a:path w="25" h="53" extrusionOk="0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35"/>
            <p:cNvSpPr/>
            <p:nvPr/>
          </p:nvSpPr>
          <p:spPr>
            <a:xfrm>
              <a:off x="7411493" y="5081920"/>
              <a:ext cx="114396" cy="559017"/>
            </a:xfrm>
            <a:custGeom>
              <a:avLst/>
              <a:gdLst/>
              <a:ahLst/>
              <a:cxnLst/>
              <a:rect l="l" t="t" r="r" b="b"/>
              <a:pathLst>
                <a:path w="29" h="141" extrusionOk="0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35"/>
            <p:cNvSpPr/>
            <p:nvPr/>
          </p:nvSpPr>
          <p:spPr>
            <a:xfrm>
              <a:off x="7411493" y="4978008"/>
              <a:ext cx="32872" cy="189408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35"/>
            <p:cNvSpPr/>
            <p:nvPr/>
          </p:nvSpPr>
          <p:spPr>
            <a:xfrm>
              <a:off x="7439105" y="5434429"/>
              <a:ext cx="174882" cy="439322"/>
            </a:xfrm>
            <a:custGeom>
              <a:avLst/>
              <a:gdLst/>
              <a:ahLst/>
              <a:cxnLst/>
              <a:rect l="l" t="t" r="r" b="b"/>
              <a:pathLst>
                <a:path w="44" h="111" extrusionOk="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6" name="Google Shape;346;p35"/>
          <p:cNvSpPr/>
          <p:nvPr/>
        </p:nvSpPr>
        <p:spPr>
          <a:xfrm>
            <a:off x="1" y="0"/>
            <a:ext cx="136922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7" name="Google Shape;347;p35"/>
          <p:cNvSpPr txBox="1">
            <a:spLocks noGrp="1"/>
          </p:cNvSpPr>
          <p:nvPr>
            <p:ph type="title"/>
          </p:nvPr>
        </p:nvSpPr>
        <p:spPr>
          <a:xfrm>
            <a:off x="1944329" y="623888"/>
            <a:ext cx="6684169" cy="1281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35"/>
          <p:cNvSpPr txBox="1">
            <a:spLocks noGrp="1"/>
          </p:cNvSpPr>
          <p:nvPr>
            <p:ph type="body" idx="1"/>
          </p:nvPr>
        </p:nvSpPr>
        <p:spPr>
          <a:xfrm>
            <a:off x="1941910" y="2133600"/>
            <a:ext cx="668655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sz="18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48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21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🠶"/>
              <a:defRPr sz="10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57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🠶"/>
              <a:defRPr sz="9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57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🠶"/>
              <a:defRPr sz="9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57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🠶"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57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🠶"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57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🠶"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57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🠶"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49" name="Google Shape;349;p35"/>
          <p:cNvSpPr txBox="1">
            <a:spLocks noGrp="1"/>
          </p:cNvSpPr>
          <p:nvPr>
            <p:ph type="dt" idx="10"/>
          </p:nvPr>
        </p:nvSpPr>
        <p:spPr>
          <a:xfrm>
            <a:off x="7771411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350" name="Google Shape;350;p35"/>
          <p:cNvSpPr txBox="1">
            <a:spLocks noGrp="1"/>
          </p:cNvSpPr>
          <p:nvPr>
            <p:ph type="ftr" idx="11"/>
          </p:nvPr>
        </p:nvSpPr>
        <p:spPr>
          <a:xfrm>
            <a:off x="1941910" y="6136091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351" name="Google Shape;351;p35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zh-TW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321322816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2"/>
          <p:cNvGrpSpPr>
            <a:grpSpLocks/>
          </p:cNvGrpSpPr>
          <p:nvPr/>
        </p:nvGrpSpPr>
        <p:grpSpPr bwMode="auto">
          <a:xfrm>
            <a:off x="193" y="228607"/>
            <a:ext cx="2138363" cy="6638925"/>
            <a:chOff x="2487613" y="285750"/>
            <a:chExt cx="2428875" cy="5654676"/>
          </a:xfrm>
        </p:grpSpPr>
        <p:sp>
          <p:nvSpPr>
            <p:cNvPr id="1046" name="Freeform 11">
              <a:extLst>
                <a:ext uri="{FF2B5EF4-FFF2-40B4-BE49-F238E27FC236}">
                  <a16:creationId xmlns:a16="http://schemas.microsoft.com/office/drawing/2014/main" xmlns="" id="{DBD17385-EA2F-4FA9-90AE-9E13BB040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2284222"/>
              <a:ext cx="85200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350">
                <a:solidFill>
                  <a:prstClr val="black"/>
                </a:solidFill>
                <a:latin typeface="Arial" charset="0"/>
                <a:ea typeface="新細明體" charset="-120"/>
                <a:cs typeface="微軟正黑體"/>
              </a:endParaRPr>
            </a:p>
          </p:txBody>
        </p:sp>
        <p:sp>
          <p:nvSpPr>
            <p:cNvPr id="1047" name="Freeform 12">
              <a:extLst>
                <a:ext uri="{FF2B5EF4-FFF2-40B4-BE49-F238E27FC236}">
                  <a16:creationId xmlns:a16="http://schemas.microsoft.com/office/drawing/2014/main" xmlns="" id="{B8CABF8F-C756-4C52-982F-BE3A213EA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156" y="2779108"/>
              <a:ext cx="550418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350">
                <a:solidFill>
                  <a:prstClr val="black"/>
                </a:solidFill>
                <a:latin typeface="Arial" charset="0"/>
                <a:ea typeface="新細明體" charset="-120"/>
                <a:cs typeface="微軟正黑體"/>
              </a:endParaRPr>
            </a:p>
          </p:txBody>
        </p:sp>
        <p:sp>
          <p:nvSpPr>
            <p:cNvPr id="1048" name="Freeform 13">
              <a:extLst>
                <a:ext uri="{FF2B5EF4-FFF2-40B4-BE49-F238E27FC236}">
                  <a16:creationId xmlns:a16="http://schemas.microsoft.com/office/drawing/2014/main" xmlns="" id="{C06BFBAB-ACE9-46DC-9153-97CF8FE14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4622" y="4730255"/>
              <a:ext cx="519314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350">
                <a:solidFill>
                  <a:prstClr val="black"/>
                </a:solidFill>
                <a:latin typeface="Arial" charset="0"/>
                <a:ea typeface="新細明體" charset="-120"/>
                <a:cs typeface="微軟正黑體"/>
              </a:endParaRPr>
            </a:p>
          </p:txBody>
        </p:sp>
        <p:sp>
          <p:nvSpPr>
            <p:cNvPr id="1049" name="Freeform 14">
              <a:extLst>
                <a:ext uri="{FF2B5EF4-FFF2-40B4-BE49-F238E27FC236}">
                  <a16:creationId xmlns:a16="http://schemas.microsoft.com/office/drawing/2014/main" xmlns="" id="{73417FC6-96FF-424A-9D22-D098B448C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804" y="5630785"/>
              <a:ext cx="14605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350">
                <a:solidFill>
                  <a:prstClr val="black"/>
                </a:solidFill>
                <a:latin typeface="Arial" charset="0"/>
                <a:ea typeface="新細明體" charset="-120"/>
                <a:cs typeface="微軟正黑體"/>
              </a:endParaRPr>
            </a:p>
          </p:txBody>
        </p:sp>
        <p:sp>
          <p:nvSpPr>
            <p:cNvPr id="1050" name="Freeform 15">
              <a:extLst>
                <a:ext uri="{FF2B5EF4-FFF2-40B4-BE49-F238E27FC236}">
                  <a16:creationId xmlns:a16="http://schemas.microsoft.com/office/drawing/2014/main" xmlns="" id="{C6A7A68D-2F30-4894-B0D0-76B18585B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813" y="2818321"/>
              <a:ext cx="700533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350">
                <a:solidFill>
                  <a:prstClr val="black"/>
                </a:solidFill>
                <a:latin typeface="Arial" charset="0"/>
                <a:ea typeface="新細明體" charset="-120"/>
                <a:cs typeface="微軟正黑體"/>
              </a:endParaRPr>
            </a:p>
          </p:txBody>
        </p:sp>
        <p:sp>
          <p:nvSpPr>
            <p:cNvPr id="1051" name="Freeform 16">
              <a:extLst>
                <a:ext uri="{FF2B5EF4-FFF2-40B4-BE49-F238E27FC236}">
                  <a16:creationId xmlns:a16="http://schemas.microsoft.com/office/drawing/2014/main" xmlns="" id="{77F03E58-7E09-4616-B2DB-EE5F76159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546" y="285750"/>
              <a:ext cx="90610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350">
                <a:solidFill>
                  <a:prstClr val="black"/>
                </a:solidFill>
                <a:latin typeface="Arial" charset="0"/>
                <a:ea typeface="新細明體" charset="-120"/>
                <a:cs typeface="微軟正黑體"/>
              </a:endParaRPr>
            </a:p>
          </p:txBody>
        </p:sp>
        <p:sp>
          <p:nvSpPr>
            <p:cNvPr id="1052" name="Freeform 17">
              <a:extLst>
                <a:ext uri="{FF2B5EF4-FFF2-40B4-BE49-F238E27FC236}">
                  <a16:creationId xmlns:a16="http://schemas.microsoft.com/office/drawing/2014/main" xmlns="" id="{8E4F1033-3807-4C18-A00C-5225375B5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3880" y="2599273"/>
              <a:ext cx="67619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350">
                <a:solidFill>
                  <a:prstClr val="black"/>
                </a:solidFill>
                <a:latin typeface="Arial" charset="0"/>
                <a:ea typeface="新細明體" charset="-120"/>
                <a:cs typeface="微軟正黑體"/>
              </a:endParaRPr>
            </a:p>
          </p:txBody>
        </p:sp>
        <p:sp>
          <p:nvSpPr>
            <p:cNvPr id="1053" name="Freeform 18">
              <a:extLst>
                <a:ext uri="{FF2B5EF4-FFF2-40B4-BE49-F238E27FC236}">
                  <a16:creationId xmlns:a16="http://schemas.microsoft.com/office/drawing/2014/main" xmlns="" id="{5F463049-37A7-4441-982D-FA360DA87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518" y="4757298"/>
              <a:ext cx="162286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350">
                <a:solidFill>
                  <a:prstClr val="black"/>
                </a:solidFill>
                <a:latin typeface="Arial" charset="0"/>
                <a:ea typeface="新細明體" charset="-120"/>
                <a:cs typeface="微軟正黑體"/>
              </a:endParaRPr>
            </a:p>
          </p:txBody>
        </p:sp>
        <p:sp>
          <p:nvSpPr>
            <p:cNvPr id="1054" name="Freeform 19">
              <a:extLst>
                <a:ext uri="{FF2B5EF4-FFF2-40B4-BE49-F238E27FC236}">
                  <a16:creationId xmlns:a16="http://schemas.microsoft.com/office/drawing/2014/main" xmlns="" id="{82412A86-88EA-49FF-A0DE-CD4D2E35D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7575" y="1282282"/>
              <a:ext cx="1768913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350">
                <a:solidFill>
                  <a:prstClr val="black"/>
                </a:solidFill>
                <a:latin typeface="Arial" charset="0"/>
                <a:ea typeface="新細明體" charset="-120"/>
                <a:cs typeface="微軟正黑體"/>
              </a:endParaRPr>
            </a:p>
          </p:txBody>
        </p:sp>
        <p:sp>
          <p:nvSpPr>
            <p:cNvPr id="1055" name="Freeform 20">
              <a:extLst>
                <a:ext uri="{FF2B5EF4-FFF2-40B4-BE49-F238E27FC236}">
                  <a16:creationId xmlns:a16="http://schemas.microsoft.com/office/drawing/2014/main" xmlns="" id="{E408EAEC-00F9-43A7-AA4E-E47ECCDC1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346" y="5652419"/>
              <a:ext cx="137943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350">
                <a:solidFill>
                  <a:prstClr val="black"/>
                </a:solidFill>
                <a:latin typeface="Arial" charset="0"/>
                <a:ea typeface="新細明體" charset="-120"/>
                <a:cs typeface="微軟正黑體"/>
              </a:endParaRPr>
            </a:p>
          </p:txBody>
        </p:sp>
        <p:sp>
          <p:nvSpPr>
            <p:cNvPr id="1056" name="Freeform 21">
              <a:extLst>
                <a:ext uri="{FF2B5EF4-FFF2-40B4-BE49-F238E27FC236}">
                  <a16:creationId xmlns:a16="http://schemas.microsoft.com/office/drawing/2014/main" xmlns="" id="{3DFE54CF-46E0-4E94-8E8E-C50DCD061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518" y="4655887"/>
              <a:ext cx="31104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350">
                <a:solidFill>
                  <a:prstClr val="black"/>
                </a:solidFill>
                <a:latin typeface="Arial" charset="0"/>
                <a:ea typeface="新細明體" charset="-120"/>
                <a:cs typeface="微軟正黑體"/>
              </a:endParaRPr>
            </a:p>
          </p:txBody>
        </p:sp>
        <p:sp>
          <p:nvSpPr>
            <p:cNvPr id="1057" name="Freeform 22">
              <a:extLst>
                <a:ext uri="{FF2B5EF4-FFF2-40B4-BE49-F238E27FC236}">
                  <a16:creationId xmlns:a16="http://schemas.microsoft.com/office/drawing/2014/main" xmlns="" id="{11EACFF0-71A0-450F-A686-F652B60EA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137" y="5410385"/>
              <a:ext cx="204209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350">
                <a:solidFill>
                  <a:prstClr val="black"/>
                </a:solidFill>
                <a:latin typeface="Arial" charset="0"/>
                <a:ea typeface="新細明體" charset="-120"/>
                <a:cs typeface="微軟正黑體"/>
              </a:endParaRPr>
            </a:p>
          </p:txBody>
        </p:sp>
      </p:grpSp>
      <p:grpSp>
        <p:nvGrpSpPr>
          <p:cNvPr id="2051" name="Group 9"/>
          <p:cNvGrpSpPr>
            <a:grpSpLocks/>
          </p:cNvGrpSpPr>
          <p:nvPr/>
        </p:nvGrpSpPr>
        <p:grpSpPr bwMode="auto">
          <a:xfrm>
            <a:off x="20241" y="0"/>
            <a:ext cx="1768078" cy="6853238"/>
            <a:chOff x="6627813" y="195454"/>
            <a:chExt cx="1952625" cy="5678297"/>
          </a:xfrm>
        </p:grpSpPr>
        <p:sp>
          <p:nvSpPr>
            <p:cNvPr id="1034" name="Freeform 27">
              <a:extLst>
                <a:ext uri="{FF2B5EF4-FFF2-40B4-BE49-F238E27FC236}">
                  <a16:creationId xmlns:a16="http://schemas.microsoft.com/office/drawing/2014/main" xmlns="" id="{897CFFFE-5D80-4DDB-8E3F-22DD8E589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7813" y="195454"/>
              <a:ext cx="408933" cy="3646106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350">
                <a:solidFill>
                  <a:prstClr val="black"/>
                </a:solidFill>
                <a:latin typeface="Arial" charset="0"/>
                <a:ea typeface="新細明體" charset="-120"/>
                <a:cs typeface="微軟正黑體"/>
              </a:endParaRPr>
            </a:p>
          </p:txBody>
        </p:sp>
        <p:sp>
          <p:nvSpPr>
            <p:cNvPr id="1035" name="Freeform 28">
              <a:extLst>
                <a:ext uri="{FF2B5EF4-FFF2-40B4-BE49-F238E27FC236}">
                  <a16:creationId xmlns:a16="http://schemas.microsoft.com/office/drawing/2014/main" xmlns="" id="{B29BFF3B-53A1-46B7-8FF0-8EC7E8556E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1730" y="3771847"/>
              <a:ext cx="349763" cy="1310073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350">
                <a:solidFill>
                  <a:prstClr val="black"/>
                </a:solidFill>
                <a:latin typeface="Arial" charset="0"/>
                <a:ea typeface="新細明體" charset="-120"/>
                <a:cs typeface="微軟正黑體"/>
              </a:endParaRPr>
            </a:p>
          </p:txBody>
        </p:sp>
        <p:sp>
          <p:nvSpPr>
            <p:cNvPr id="1036" name="Freeform 29">
              <a:extLst>
                <a:ext uri="{FF2B5EF4-FFF2-40B4-BE49-F238E27FC236}">
                  <a16:creationId xmlns:a16="http://schemas.microsoft.com/office/drawing/2014/main" xmlns="" id="{8F724FD2-AD18-4972-BABA-AAD0F7808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105" y="5052983"/>
              <a:ext cx="357653" cy="820768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350">
                <a:solidFill>
                  <a:prstClr val="black"/>
                </a:solidFill>
                <a:latin typeface="Arial" charset="0"/>
                <a:ea typeface="新細明體" charset="-120"/>
                <a:cs typeface="微軟正黑體"/>
              </a:endParaRPr>
            </a:p>
          </p:txBody>
        </p:sp>
        <p:sp>
          <p:nvSpPr>
            <p:cNvPr id="1037" name="Freeform 30">
              <a:extLst>
                <a:ext uri="{FF2B5EF4-FFF2-40B4-BE49-F238E27FC236}">
                  <a16:creationId xmlns:a16="http://schemas.microsoft.com/office/drawing/2014/main" xmlns="" id="{978A3EA2-6F58-435E-98A9-829612676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6746" y="3811307"/>
              <a:ext cx="457585" cy="1853305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350">
                <a:solidFill>
                  <a:prstClr val="black"/>
                </a:solidFill>
                <a:latin typeface="Arial" charset="0"/>
                <a:ea typeface="新細明體" charset="-120"/>
                <a:cs typeface="微軟正黑體"/>
              </a:endParaRPr>
            </a:p>
          </p:txBody>
        </p:sp>
        <p:sp>
          <p:nvSpPr>
            <p:cNvPr id="1038" name="Freeform 31">
              <a:extLst>
                <a:ext uri="{FF2B5EF4-FFF2-40B4-BE49-F238E27FC236}">
                  <a16:creationId xmlns:a16="http://schemas.microsoft.com/office/drawing/2014/main" xmlns="" id="{351805A3-8E33-47B1-9DA4-A08A1FAC5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3355" y="1263505"/>
              <a:ext cx="144639" cy="2508342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350">
                <a:solidFill>
                  <a:prstClr val="black"/>
                </a:solidFill>
                <a:latin typeface="Arial" charset="0"/>
                <a:ea typeface="新細明體" charset="-120"/>
                <a:cs typeface="微軟正黑體"/>
              </a:endParaRPr>
            </a:p>
          </p:txBody>
        </p:sp>
        <p:sp>
          <p:nvSpPr>
            <p:cNvPr id="1039" name="Freeform 32">
              <a:extLst>
                <a:ext uri="{FF2B5EF4-FFF2-40B4-BE49-F238E27FC236}">
                  <a16:creationId xmlns:a16="http://schemas.microsoft.com/office/drawing/2014/main" xmlns="" id="{C8915321-5BC8-47C1-BD48-00AA21AE0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5889" y="5640936"/>
              <a:ext cx="111767" cy="232815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350">
                <a:solidFill>
                  <a:prstClr val="black"/>
                </a:solidFill>
                <a:latin typeface="Arial" charset="0"/>
                <a:ea typeface="新細明體" charset="-120"/>
                <a:cs typeface="微軟正黑體"/>
              </a:endParaRPr>
            </a:p>
          </p:txBody>
        </p:sp>
        <p:sp>
          <p:nvSpPr>
            <p:cNvPr id="1040" name="Freeform 33">
              <a:extLst>
                <a:ext uri="{FF2B5EF4-FFF2-40B4-BE49-F238E27FC236}">
                  <a16:creationId xmlns:a16="http://schemas.microsoft.com/office/drawing/2014/main" xmlns="" id="{3F46491B-6AF3-44E1-BF36-2C7DF725A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0967" y="3598223"/>
              <a:ext cx="68375" cy="424852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350">
                <a:solidFill>
                  <a:prstClr val="black"/>
                </a:solidFill>
                <a:latin typeface="Arial" charset="0"/>
                <a:ea typeface="新細明體" charset="-120"/>
                <a:cs typeface="微軟正黑體"/>
              </a:endParaRPr>
            </a:p>
          </p:txBody>
        </p:sp>
        <p:sp>
          <p:nvSpPr>
            <p:cNvPr id="1041" name="Freeform 34">
              <a:extLst>
                <a:ext uri="{FF2B5EF4-FFF2-40B4-BE49-F238E27FC236}">
                  <a16:creationId xmlns:a16="http://schemas.microsoft.com/office/drawing/2014/main" xmlns="" id="{DAE5D86E-1546-47AE-8E0D-BE05BAB10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1493" y="2802446"/>
              <a:ext cx="1168945" cy="2250537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350">
                <a:solidFill>
                  <a:prstClr val="black"/>
                </a:solidFill>
                <a:latin typeface="Arial" charset="0"/>
                <a:ea typeface="新細明體" charset="-120"/>
                <a:cs typeface="微軟正黑體"/>
              </a:endParaRPr>
            </a:p>
          </p:txBody>
        </p:sp>
        <p:sp>
          <p:nvSpPr>
            <p:cNvPr id="1042" name="Freeform 35">
              <a:extLst>
                <a:ext uri="{FF2B5EF4-FFF2-40B4-BE49-F238E27FC236}">
                  <a16:creationId xmlns:a16="http://schemas.microsoft.com/office/drawing/2014/main" xmlns="" id="{A8B899DF-FC5E-4E25-A96B-C314F4024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4331" y="5664612"/>
              <a:ext cx="99932" cy="209139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350">
                <a:solidFill>
                  <a:prstClr val="black"/>
                </a:solidFill>
                <a:latin typeface="Arial" charset="0"/>
                <a:ea typeface="新細明體" charset="-120"/>
                <a:cs typeface="微軟正黑體"/>
              </a:endParaRPr>
            </a:p>
          </p:txBody>
        </p:sp>
        <p:sp>
          <p:nvSpPr>
            <p:cNvPr id="1043" name="Freeform 36">
              <a:extLst>
                <a:ext uri="{FF2B5EF4-FFF2-40B4-BE49-F238E27FC236}">
                  <a16:creationId xmlns:a16="http://schemas.microsoft.com/office/drawing/2014/main" xmlns="" id="{BF90DA5C-1861-453E-8D7A-96FBFCD07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1493" y="5081920"/>
              <a:ext cx="114396" cy="559017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350">
                <a:solidFill>
                  <a:prstClr val="black"/>
                </a:solidFill>
                <a:latin typeface="Arial" charset="0"/>
                <a:ea typeface="新細明體" charset="-120"/>
                <a:cs typeface="微軟正黑體"/>
              </a:endParaRPr>
            </a:p>
          </p:txBody>
        </p:sp>
        <p:sp>
          <p:nvSpPr>
            <p:cNvPr id="1044" name="Freeform 37">
              <a:extLst>
                <a:ext uri="{FF2B5EF4-FFF2-40B4-BE49-F238E27FC236}">
                  <a16:creationId xmlns:a16="http://schemas.microsoft.com/office/drawing/2014/main" xmlns="" id="{64D7448E-7944-49E8-97FF-6AA394F32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1493" y="4978008"/>
              <a:ext cx="32872" cy="189408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350">
                <a:solidFill>
                  <a:prstClr val="black"/>
                </a:solidFill>
                <a:latin typeface="Arial" charset="0"/>
                <a:ea typeface="新細明體" charset="-120"/>
                <a:cs typeface="微軟正黑體"/>
              </a:endParaRPr>
            </a:p>
          </p:txBody>
        </p:sp>
        <p:sp>
          <p:nvSpPr>
            <p:cNvPr id="1045" name="Freeform 38">
              <a:extLst>
                <a:ext uri="{FF2B5EF4-FFF2-40B4-BE49-F238E27FC236}">
                  <a16:creationId xmlns:a16="http://schemas.microsoft.com/office/drawing/2014/main" xmlns="" id="{88B5868F-119A-4A2C-882C-BF49F1559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105" y="5434429"/>
              <a:ext cx="174882" cy="439322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350">
                <a:solidFill>
                  <a:prstClr val="black"/>
                </a:solidFill>
                <a:latin typeface="Arial" charset="0"/>
                <a:ea typeface="新細明體" charset="-120"/>
                <a:cs typeface="微軟正黑體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E2FB576-31C7-4D13-A354-C6D44D16F61C}"/>
              </a:ext>
            </a:extLst>
          </p:cNvPr>
          <p:cNvSpPr/>
          <p:nvPr/>
        </p:nvSpPr>
        <p:spPr>
          <a:xfrm>
            <a:off x="1" y="0"/>
            <a:ext cx="136922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3" name="Title Placeholder 1"/>
          <p:cNvSpPr>
            <a:spLocks noGrp="1"/>
          </p:cNvSpPr>
          <p:nvPr>
            <p:ph type="title"/>
          </p:nvPr>
        </p:nvSpPr>
        <p:spPr bwMode="auto">
          <a:xfrm>
            <a:off x="1944329" y="623888"/>
            <a:ext cx="6684169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TW"/>
          </a:p>
        </p:txBody>
      </p:sp>
      <p:sp>
        <p:nvSpPr>
          <p:cNvPr id="205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1910" y="2133600"/>
            <a:ext cx="66865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61182A-9988-45A2-BD80-D66C9913D1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1403" y="6130925"/>
            <a:ext cx="859631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675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CCA327A-B8C3-4075-9EB1-B9A352FF2092}" type="datetime1">
              <a:rPr lang="zh-TW" altLang="en-US"/>
              <a:pPr>
                <a:defRPr/>
              </a:pPr>
              <a:t>2022/12/28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FE6406-5D7A-4D53-9700-B72258765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1910" y="6136075"/>
            <a:ext cx="571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675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28BE86-0719-4F50-998B-D3A1A527E2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8859" y="787401"/>
            <a:ext cx="58459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500">
                <a:solidFill>
                  <a:srgbClr val="FEFFFF"/>
                </a:solidFill>
                <a:latin typeface="Century Gothic" panose="020B0502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7A17-72CC-4F21-9989-B48D667A79A1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525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</p:sldLayoutIdLst>
  <p:hf hdr="0" ftr="0" dt="0"/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262626"/>
          </a:solidFill>
          <a:latin typeface="+mj-lt"/>
          <a:ea typeface="+mj-ea"/>
          <a:cs typeface="微軟正黑體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itchFamily="34" charset="0"/>
          <a:ea typeface="微軟正黑體"/>
          <a:cs typeface="微軟正黑體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itchFamily="34" charset="0"/>
          <a:ea typeface="微軟正黑體"/>
          <a:cs typeface="微軟正黑體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itchFamily="34" charset="0"/>
          <a:ea typeface="微軟正黑體"/>
          <a:cs typeface="微軟正黑體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itchFamily="34" charset="0"/>
          <a:ea typeface="微軟正黑體"/>
          <a:cs typeface="微軟正黑體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微軟正黑體"/>
        </a:defRPr>
      </a:lvl1pPr>
      <a:lvl2pPr marL="557213" indent="-214313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微軟正黑體"/>
        </a:defRPr>
      </a:lvl2pPr>
      <a:lvl3pPr marL="8572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000" kern="1200">
          <a:solidFill>
            <a:srgbClr val="404040"/>
          </a:solidFill>
          <a:latin typeface="+mn-lt"/>
          <a:ea typeface="+mn-ea"/>
          <a:cs typeface="微軟正黑體"/>
        </a:defRPr>
      </a:lvl3pPr>
      <a:lvl4pPr marL="12001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900" kern="1200">
          <a:solidFill>
            <a:srgbClr val="404040"/>
          </a:solidFill>
          <a:latin typeface="+mn-lt"/>
          <a:ea typeface="+mn-ea"/>
          <a:cs typeface="微軟正黑體"/>
        </a:defRPr>
      </a:lvl4pPr>
      <a:lvl5pPr marL="15430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900" kern="1200">
          <a:solidFill>
            <a:srgbClr val="404040"/>
          </a:solidFill>
          <a:latin typeface="+mn-lt"/>
          <a:ea typeface="+mn-ea"/>
          <a:cs typeface="微軟正黑體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35"/>
          <p:cNvGrpSpPr/>
          <p:nvPr/>
        </p:nvGrpSpPr>
        <p:grpSpPr>
          <a:xfrm>
            <a:off x="185" y="228607"/>
            <a:ext cx="2138363" cy="6638925"/>
            <a:chOff x="2487613" y="285750"/>
            <a:chExt cx="2428875" cy="5654676"/>
          </a:xfrm>
        </p:grpSpPr>
        <p:sp>
          <p:nvSpPr>
            <p:cNvPr id="321" name="Google Shape;321;p35"/>
            <p:cNvSpPr/>
            <p:nvPr/>
          </p:nvSpPr>
          <p:spPr>
            <a:xfrm>
              <a:off x="2487613" y="2284222"/>
              <a:ext cx="85200" cy="534098"/>
            </a:xfrm>
            <a:custGeom>
              <a:avLst/>
              <a:gdLst/>
              <a:ahLst/>
              <a:cxnLst/>
              <a:rect l="l" t="t" r="r" b="b"/>
              <a:pathLst>
                <a:path w="22" h="136" extrusionOk="0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35"/>
            <p:cNvSpPr/>
            <p:nvPr/>
          </p:nvSpPr>
          <p:spPr>
            <a:xfrm>
              <a:off x="2597156" y="2779108"/>
              <a:ext cx="550418" cy="1978191"/>
            </a:xfrm>
            <a:custGeom>
              <a:avLst/>
              <a:gdLst/>
              <a:ahLst/>
              <a:cxnLst/>
              <a:rect l="l" t="t" r="r" b="b"/>
              <a:pathLst>
                <a:path w="140" h="504" extrusionOk="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35"/>
            <p:cNvSpPr/>
            <p:nvPr/>
          </p:nvSpPr>
          <p:spPr>
            <a:xfrm>
              <a:off x="3174622" y="4730255"/>
              <a:ext cx="519314" cy="1210171"/>
            </a:xfrm>
            <a:custGeom>
              <a:avLst/>
              <a:gdLst/>
              <a:ahLst/>
              <a:cxnLst/>
              <a:rect l="l" t="t" r="r" b="b"/>
              <a:pathLst>
                <a:path w="132" h="308" extrusionOk="0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35"/>
            <p:cNvSpPr/>
            <p:nvPr/>
          </p:nvSpPr>
          <p:spPr>
            <a:xfrm>
              <a:off x="3305804" y="5630785"/>
              <a:ext cx="146057" cy="309641"/>
            </a:xfrm>
            <a:custGeom>
              <a:avLst/>
              <a:gdLst/>
              <a:ahLst/>
              <a:cxnLst/>
              <a:rect l="l" t="t" r="r" b="b"/>
              <a:pathLst>
                <a:path w="37" h="79" extrusionOk="0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35"/>
            <p:cNvSpPr/>
            <p:nvPr/>
          </p:nvSpPr>
          <p:spPr>
            <a:xfrm>
              <a:off x="2572813" y="2818321"/>
              <a:ext cx="700533" cy="2834099"/>
            </a:xfrm>
            <a:custGeom>
              <a:avLst/>
              <a:gdLst/>
              <a:ahLst/>
              <a:cxnLst/>
              <a:rect l="l" t="t" r="r" b="b"/>
              <a:pathLst>
                <a:path w="178" h="722" extrusionOk="0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35"/>
            <p:cNvSpPr/>
            <p:nvPr/>
          </p:nvSpPr>
          <p:spPr>
            <a:xfrm>
              <a:off x="2506546" y="285750"/>
              <a:ext cx="90610" cy="2493358"/>
            </a:xfrm>
            <a:custGeom>
              <a:avLst/>
              <a:gdLst/>
              <a:ahLst/>
              <a:cxnLst/>
              <a:rect l="l" t="t" r="r" b="b"/>
              <a:pathLst>
                <a:path w="23" h="635" extrusionOk="0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35"/>
            <p:cNvSpPr/>
            <p:nvPr/>
          </p:nvSpPr>
          <p:spPr>
            <a:xfrm>
              <a:off x="2553880" y="2599273"/>
              <a:ext cx="67619" cy="420517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35"/>
            <p:cNvSpPr/>
            <p:nvPr/>
          </p:nvSpPr>
          <p:spPr>
            <a:xfrm>
              <a:off x="3143518" y="4757298"/>
              <a:ext cx="162286" cy="873487"/>
            </a:xfrm>
            <a:custGeom>
              <a:avLst/>
              <a:gdLst/>
              <a:ahLst/>
              <a:cxnLst/>
              <a:rect l="l" t="t" r="r" b="b"/>
              <a:pathLst>
                <a:path w="41" h="222" extrusionOk="0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35"/>
            <p:cNvSpPr/>
            <p:nvPr/>
          </p:nvSpPr>
          <p:spPr>
            <a:xfrm>
              <a:off x="3147575" y="1282282"/>
              <a:ext cx="1768913" cy="3447973"/>
            </a:xfrm>
            <a:custGeom>
              <a:avLst/>
              <a:gdLst/>
              <a:ahLst/>
              <a:cxnLst/>
              <a:rect l="l" t="t" r="r" b="b"/>
              <a:pathLst>
                <a:path w="450" h="878" extrusionOk="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35"/>
            <p:cNvSpPr/>
            <p:nvPr/>
          </p:nvSpPr>
          <p:spPr>
            <a:xfrm>
              <a:off x="3273346" y="5652419"/>
              <a:ext cx="137943" cy="288007"/>
            </a:xfrm>
            <a:custGeom>
              <a:avLst/>
              <a:gdLst/>
              <a:ahLst/>
              <a:cxnLst/>
              <a:rect l="l" t="t" r="r" b="b"/>
              <a:pathLst>
                <a:path w="35" h="73" extrusionOk="0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35"/>
            <p:cNvSpPr/>
            <p:nvPr/>
          </p:nvSpPr>
          <p:spPr>
            <a:xfrm>
              <a:off x="3143518" y="4655887"/>
              <a:ext cx="31104" cy="189300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35"/>
            <p:cNvSpPr/>
            <p:nvPr/>
          </p:nvSpPr>
          <p:spPr>
            <a:xfrm>
              <a:off x="3211137" y="5410385"/>
              <a:ext cx="204209" cy="530041"/>
            </a:xfrm>
            <a:custGeom>
              <a:avLst/>
              <a:gdLst/>
              <a:ahLst/>
              <a:cxnLst/>
              <a:rect l="l" t="t" r="r" b="b"/>
              <a:pathLst>
                <a:path w="52" h="135" extrusionOk="0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3" name="Google Shape;333;p35"/>
          <p:cNvGrpSpPr/>
          <p:nvPr/>
        </p:nvGrpSpPr>
        <p:grpSpPr>
          <a:xfrm>
            <a:off x="20244" y="0"/>
            <a:ext cx="1768078" cy="6853238"/>
            <a:chOff x="6627813" y="195454"/>
            <a:chExt cx="1952625" cy="5678297"/>
          </a:xfrm>
        </p:grpSpPr>
        <p:sp>
          <p:nvSpPr>
            <p:cNvPr id="334" name="Google Shape;334;p35"/>
            <p:cNvSpPr/>
            <p:nvPr/>
          </p:nvSpPr>
          <p:spPr>
            <a:xfrm>
              <a:off x="6627813" y="195454"/>
              <a:ext cx="408933" cy="3646106"/>
            </a:xfrm>
            <a:custGeom>
              <a:avLst/>
              <a:gdLst/>
              <a:ahLst/>
              <a:cxnLst/>
              <a:rect l="l" t="t" r="r" b="b"/>
              <a:pathLst>
                <a:path w="103" h="920" extrusionOk="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35"/>
            <p:cNvSpPr/>
            <p:nvPr/>
          </p:nvSpPr>
          <p:spPr>
            <a:xfrm>
              <a:off x="7061730" y="3771847"/>
              <a:ext cx="349763" cy="1310073"/>
            </a:xfrm>
            <a:custGeom>
              <a:avLst/>
              <a:gdLst/>
              <a:ahLst/>
              <a:cxnLst/>
              <a:rect l="l" t="t" r="r" b="b"/>
              <a:pathLst>
                <a:path w="88" h="330" extrusionOk="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35"/>
            <p:cNvSpPr/>
            <p:nvPr/>
          </p:nvSpPr>
          <p:spPr>
            <a:xfrm>
              <a:off x="7439105" y="5052983"/>
              <a:ext cx="357653" cy="820768"/>
            </a:xfrm>
            <a:custGeom>
              <a:avLst/>
              <a:gdLst/>
              <a:ahLst/>
              <a:cxnLst/>
              <a:rect l="l" t="t" r="r" b="b"/>
              <a:pathLst>
                <a:path w="90" h="207" extrusionOk="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35"/>
            <p:cNvSpPr/>
            <p:nvPr/>
          </p:nvSpPr>
          <p:spPr>
            <a:xfrm>
              <a:off x="7036746" y="3811307"/>
              <a:ext cx="457585" cy="1853305"/>
            </a:xfrm>
            <a:custGeom>
              <a:avLst/>
              <a:gdLst/>
              <a:ahLst/>
              <a:cxnLst/>
              <a:rect l="l" t="t" r="r" b="b"/>
              <a:pathLst>
                <a:path w="115" h="467" extrusionOk="0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35"/>
            <p:cNvSpPr/>
            <p:nvPr/>
          </p:nvSpPr>
          <p:spPr>
            <a:xfrm>
              <a:off x="6993355" y="1263505"/>
              <a:ext cx="144639" cy="2508342"/>
            </a:xfrm>
            <a:custGeom>
              <a:avLst/>
              <a:gdLst/>
              <a:ahLst/>
              <a:cxnLst/>
              <a:rect l="l" t="t" r="r" b="b"/>
              <a:pathLst>
                <a:path w="36" h="633" extrusionOk="0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35"/>
            <p:cNvSpPr/>
            <p:nvPr/>
          </p:nvSpPr>
          <p:spPr>
            <a:xfrm>
              <a:off x="7525889" y="5640936"/>
              <a:ext cx="111767" cy="232815"/>
            </a:xfrm>
            <a:custGeom>
              <a:avLst/>
              <a:gdLst/>
              <a:ahLst/>
              <a:cxnLst/>
              <a:rect l="l" t="t" r="r" b="b"/>
              <a:pathLst>
                <a:path w="28" h="59" extrusionOk="0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35"/>
            <p:cNvSpPr/>
            <p:nvPr/>
          </p:nvSpPr>
          <p:spPr>
            <a:xfrm>
              <a:off x="7020967" y="3598223"/>
              <a:ext cx="68375" cy="424852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35"/>
            <p:cNvSpPr/>
            <p:nvPr/>
          </p:nvSpPr>
          <p:spPr>
            <a:xfrm>
              <a:off x="7411493" y="2802446"/>
              <a:ext cx="1168945" cy="2250537"/>
            </a:xfrm>
            <a:custGeom>
              <a:avLst/>
              <a:gdLst/>
              <a:ahLst/>
              <a:cxnLst/>
              <a:rect l="l" t="t" r="r" b="b"/>
              <a:pathLst>
                <a:path w="294" h="568" extrusionOk="0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35"/>
            <p:cNvSpPr/>
            <p:nvPr/>
          </p:nvSpPr>
          <p:spPr>
            <a:xfrm>
              <a:off x="7494331" y="5664612"/>
              <a:ext cx="99932" cy="209139"/>
            </a:xfrm>
            <a:custGeom>
              <a:avLst/>
              <a:gdLst/>
              <a:ahLst/>
              <a:cxnLst/>
              <a:rect l="l" t="t" r="r" b="b"/>
              <a:pathLst>
                <a:path w="25" h="53" extrusionOk="0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35"/>
            <p:cNvSpPr/>
            <p:nvPr/>
          </p:nvSpPr>
          <p:spPr>
            <a:xfrm>
              <a:off x="7411493" y="5081920"/>
              <a:ext cx="114396" cy="559017"/>
            </a:xfrm>
            <a:custGeom>
              <a:avLst/>
              <a:gdLst/>
              <a:ahLst/>
              <a:cxnLst/>
              <a:rect l="l" t="t" r="r" b="b"/>
              <a:pathLst>
                <a:path w="29" h="141" extrusionOk="0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35"/>
            <p:cNvSpPr/>
            <p:nvPr/>
          </p:nvSpPr>
          <p:spPr>
            <a:xfrm>
              <a:off x="7411493" y="4978008"/>
              <a:ext cx="32872" cy="189408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35"/>
            <p:cNvSpPr/>
            <p:nvPr/>
          </p:nvSpPr>
          <p:spPr>
            <a:xfrm>
              <a:off x="7439105" y="5434429"/>
              <a:ext cx="174882" cy="439322"/>
            </a:xfrm>
            <a:custGeom>
              <a:avLst/>
              <a:gdLst/>
              <a:ahLst/>
              <a:cxnLst/>
              <a:rect l="l" t="t" r="r" b="b"/>
              <a:pathLst>
                <a:path w="44" h="111" extrusionOk="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6" name="Google Shape;346;p35"/>
          <p:cNvSpPr/>
          <p:nvPr/>
        </p:nvSpPr>
        <p:spPr>
          <a:xfrm>
            <a:off x="1" y="0"/>
            <a:ext cx="136922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7" name="Google Shape;347;p35"/>
          <p:cNvSpPr txBox="1">
            <a:spLocks noGrp="1"/>
          </p:cNvSpPr>
          <p:nvPr>
            <p:ph type="title"/>
          </p:nvPr>
        </p:nvSpPr>
        <p:spPr>
          <a:xfrm>
            <a:off x="1944329" y="623888"/>
            <a:ext cx="6684169" cy="1281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35"/>
          <p:cNvSpPr txBox="1">
            <a:spLocks noGrp="1"/>
          </p:cNvSpPr>
          <p:nvPr>
            <p:ph type="body" idx="1"/>
          </p:nvPr>
        </p:nvSpPr>
        <p:spPr>
          <a:xfrm>
            <a:off x="1941910" y="2133600"/>
            <a:ext cx="668655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sz="18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48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21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🠶"/>
              <a:defRPr sz="10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57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🠶"/>
              <a:defRPr sz="9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57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🠶"/>
              <a:defRPr sz="9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57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🠶"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57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🠶"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57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🠶"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57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🠶"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49" name="Google Shape;349;p35"/>
          <p:cNvSpPr txBox="1">
            <a:spLocks noGrp="1"/>
          </p:cNvSpPr>
          <p:nvPr>
            <p:ph type="dt" idx="10"/>
          </p:nvPr>
        </p:nvSpPr>
        <p:spPr>
          <a:xfrm>
            <a:off x="7771395" y="6130925"/>
            <a:ext cx="859631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350" name="Google Shape;350;p35"/>
          <p:cNvSpPr txBox="1">
            <a:spLocks noGrp="1"/>
          </p:cNvSpPr>
          <p:nvPr>
            <p:ph type="ftr" idx="11"/>
          </p:nvPr>
        </p:nvSpPr>
        <p:spPr>
          <a:xfrm>
            <a:off x="1941910" y="6136059"/>
            <a:ext cx="571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351" name="Google Shape;351;p35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zh-TW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20106604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8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8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4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0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0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0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8.xml"/><Relationship Id="rId4" Type="http://schemas.microsoft.com/office/2007/relationships/hdphoto" Target="../media/hdphoto2.wdp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8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8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8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8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89"/>
          <p:cNvSpPr/>
          <p:nvPr/>
        </p:nvSpPr>
        <p:spPr>
          <a:xfrm>
            <a:off x="1187624" y="1985180"/>
            <a:ext cx="7843354" cy="2307917"/>
          </a:xfrm>
          <a:prstGeom prst="rect">
            <a:avLst/>
          </a:prstGeom>
          <a:solidFill>
            <a:srgbClr val="008000">
              <a:alpha val="6274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89"/>
          <p:cNvSpPr txBox="1">
            <a:spLocks noGrp="1"/>
          </p:cNvSpPr>
          <p:nvPr>
            <p:ph type="title"/>
          </p:nvPr>
        </p:nvSpPr>
        <p:spPr>
          <a:xfrm>
            <a:off x="1507450" y="3356992"/>
            <a:ext cx="7203701" cy="826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6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altLang="zh-TW" sz="6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altLang="zh-TW" sz="6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altLang="zh-TW" sz="6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altLang="zh-TW" sz="5000" dirty="0">
                <a:solidFill>
                  <a:schemeClr val="lt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111</a:t>
            </a:r>
            <a:r>
              <a:rPr lang="zh-TW" altLang="en-US" sz="5000" dirty="0">
                <a:solidFill>
                  <a:schemeClr val="lt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學年度國三生志願選填試探與輔導知能研習</a:t>
            </a:r>
            <a:endParaRPr sz="5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34" name="Google Shape;834;p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13666">
            <a:off x="3967967" y="555991"/>
            <a:ext cx="4921497" cy="1571032"/>
          </a:xfrm>
          <a:prstGeom prst="rect">
            <a:avLst/>
          </a:prstGeom>
          <a:noFill/>
          <a:ln>
            <a:noFill/>
          </a:ln>
        </p:spPr>
      </p:pic>
      <p:sp>
        <p:nvSpPr>
          <p:cNvPr id="835" name="Google Shape;835;p89"/>
          <p:cNvSpPr txBox="1">
            <a:spLocks noGrp="1"/>
          </p:cNvSpPr>
          <p:nvPr>
            <p:ph type="sldNum" idx="12"/>
          </p:nvPr>
        </p:nvSpPr>
        <p:spPr>
          <a:xfrm>
            <a:off x="398859" y="324532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FEFFFF"/>
              </a:buClr>
              <a:buSzPts val="2000"/>
              <a:buFont typeface="Noto Sans Symbols"/>
              <a:buNone/>
            </a:pPr>
            <a:fld id="{00000000-1234-1234-1234-123412341234}" type="slidenum">
              <a:rPr lang="en-US" altLang="zh-TW"/>
              <a:pPr>
                <a:buClr>
                  <a:srgbClr val="FEFFFF"/>
                </a:buClr>
                <a:buSzPts val="2000"/>
                <a:buFont typeface="Noto Sans Symbols"/>
                <a:buNone/>
              </a:p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6481113"/>
      </p:ext>
    </p:extLst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1" name="Google Shape;1041;p103"/>
          <p:cNvGraphicFramePr/>
          <p:nvPr/>
        </p:nvGraphicFramePr>
        <p:xfrm>
          <a:off x="1710930" y="34062988"/>
          <a:ext cx="6082896" cy="120700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72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72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28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788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4716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666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946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3673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4208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2562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27887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4572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比序項目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88" marR="3188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積分換算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88" marR="3188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最高</a:t>
                      </a:r>
                      <a:endParaRPr sz="1200" u="none" strike="noStrike" cap="none"/>
                    </a:p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分數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88" marR="3188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備註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88" marR="3188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574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1.志願序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88" marR="3188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志願序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88" marR="3188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第1志願序學校</a:t>
                      </a:r>
                      <a:endParaRPr sz="1200" u="none" strike="noStrike" cap="none"/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 </a:t>
                      </a:r>
                      <a:endParaRPr sz="1200" u="none" strike="noStrike" cap="none"/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10分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88" marR="3188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第2志願序學校</a:t>
                      </a:r>
                      <a:endParaRPr sz="1200" u="none" strike="noStrike" cap="none"/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 </a:t>
                      </a:r>
                      <a:endParaRPr sz="1200" u="none" strike="noStrike" cap="none"/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9分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88" marR="3188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第3志願序學校</a:t>
                      </a:r>
                      <a:endParaRPr sz="1200" u="none" strike="noStrike" cap="none"/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8分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88" marR="3188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第4志願序學校</a:t>
                      </a:r>
                      <a:endParaRPr sz="1200" u="none" strike="noStrike" cap="none"/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7分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88" marR="3188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第5志願序學校</a:t>
                      </a:r>
                      <a:endParaRPr sz="1200" u="none" strike="noStrike" cap="none"/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6分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88" marR="3188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10分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88" marR="3188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學生參考國中學生生涯輔導紀錄手冊之生涯發展規劃書，選填志願。</a:t>
                      </a:r>
                      <a:endParaRPr sz="1200" u="none" strike="noStrike" cap="none"/>
                    </a:p>
                    <a:p>
                      <a:pPr marL="342900" marR="0" lvl="0" indent="-3429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AutoNum type="arabicPeriod"/>
                      </a:pPr>
                      <a:r>
                        <a:rPr lang="zh-TW" sz="1200" u="none" strike="noStrike" cap="none"/>
                        <a:t>每一志願序至多可選填3校為一群組，其志願序積分相同。</a:t>
                      </a:r>
                      <a:endParaRPr/>
                    </a:p>
                    <a:p>
                      <a:pPr marL="342900" marR="0" lvl="0" indent="-3429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AutoNum type="arabicPeriod"/>
                      </a:pPr>
                      <a:r>
                        <a:rPr lang="zh-TW" sz="1200" u="none" strike="noStrike" cap="none"/>
                        <a:t>同一志願序學校如有多科別，選填時視為同一志願序，其志願序積分相同。</a:t>
                      </a:r>
                      <a:endParaRPr/>
                    </a:p>
                    <a:p>
                      <a:pPr marL="342900" marR="0" lvl="0" indent="-3429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AutoNum type="arabicPeriod"/>
                      </a:pPr>
                      <a:r>
                        <a:rPr lang="zh-TW" sz="1200" u="none" strike="noStrike" cap="none"/>
                        <a:t>同一學校第2次選填，視為不同志願序。</a:t>
                      </a:r>
                      <a:endParaRPr/>
                    </a:p>
                    <a:p>
                      <a:pPr marL="342900" marR="0" lvl="0" indent="-3429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AutoNum type="arabicPeriod"/>
                      </a:pPr>
                      <a:r>
                        <a:rPr lang="zh-TW" sz="1200" u="none" strike="noStrike" cap="none"/>
                        <a:t>第6志願序(含)後志願選填以單科為單位，以5分計。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88" marR="3188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5800">
                <a:tc rowSpan="7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2.多</a:t>
                      </a:r>
                      <a:endParaRPr sz="1200" u="none" strike="noStrike" cap="none"/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元</a:t>
                      </a:r>
                      <a:endParaRPr sz="1200" u="none" strike="noStrike" cap="none"/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學</a:t>
                      </a:r>
                      <a:endParaRPr sz="1200" u="none" strike="noStrike" cap="none"/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習</a:t>
                      </a:r>
                      <a:endParaRPr sz="1200" u="none" strike="noStrike" cap="none"/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表</a:t>
                      </a:r>
                      <a:endParaRPr sz="1200" u="none" strike="noStrike" cap="none"/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現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88" marR="3188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競賽成績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88" marR="3188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國際第一名10分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88" marR="3188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國際第二名9分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88" marR="3188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國際第三名8分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88" marR="3188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國際第四至八名</a:t>
                      </a:r>
                      <a:endParaRPr/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7分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88" marR="3188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 </a:t>
                      </a:r>
                      <a:endParaRPr sz="1200" u="none" strike="noStrike" cap="none"/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 </a:t>
                      </a:r>
                      <a:endParaRPr sz="1200" u="none" strike="noStrike" cap="none"/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 </a:t>
                      </a:r>
                      <a:endParaRPr sz="1200" u="none" strike="noStrike" cap="none"/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 </a:t>
                      </a:r>
                      <a:endParaRPr sz="1200" u="none" strike="noStrike" cap="none"/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 </a:t>
                      </a:r>
                      <a:endParaRPr sz="1200" u="none" strike="noStrike" cap="none"/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最</a:t>
                      </a:r>
                      <a:endParaRPr sz="1200" u="none" strike="noStrike" cap="none"/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高</a:t>
                      </a:r>
                      <a:endParaRPr sz="1200" u="none" strike="noStrike" cap="none"/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採</a:t>
                      </a:r>
                      <a:endParaRPr sz="1200" u="none" strike="noStrike" cap="none"/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計</a:t>
                      </a:r>
                      <a:endParaRPr sz="1200" u="none" strike="noStrike" cap="none"/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50</a:t>
                      </a:r>
                      <a:endParaRPr sz="1200" u="none" strike="noStrike" cap="none"/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分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88" marR="3188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>
                  <a:txBody>
                    <a:bodyPr/>
                    <a:lstStyle/>
                    <a:p>
                      <a:pPr marL="139700" marR="0" lvl="0" indent="-13970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1.限國中階段(七上至九上五學期)獲得之成績始採計。</a:t>
                      </a:r>
                      <a:endParaRPr sz="1200" u="none" strike="noStrike" cap="none"/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2.競賽項目：科學展覽、各學科能</a:t>
                      </a:r>
                      <a:endParaRPr sz="1200" u="none" strike="noStrike" cap="none"/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  力競賽、語文類競賽、藝能類競</a:t>
                      </a:r>
                      <a:endParaRPr sz="1200" u="none" strike="noStrike" cap="none"/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  賽、運動類競賽。</a:t>
                      </a:r>
                      <a:endParaRPr sz="1200" u="none" strike="noStrike" cap="none"/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3.同一性質或同一項目之競賽，僅</a:t>
                      </a:r>
                      <a:endParaRPr sz="1200" u="none" strike="noStrike" cap="none"/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  擇優計分一次。</a:t>
                      </a:r>
                      <a:endParaRPr sz="1200" u="none" strike="noStrike" cap="none"/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4.</a:t>
                      </a:r>
                      <a:r>
                        <a:rPr lang="zh-TW" sz="1200" u="sng" strike="noStrike" cap="none"/>
                        <a:t>本項最高10分</a:t>
                      </a:r>
                      <a:r>
                        <a:rPr lang="zh-TW" sz="1200" u="none" strike="noStrike" cap="none"/>
                        <a:t>。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88" marR="3188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全國第一名7分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88" marR="3188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全國第二名6分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88" marR="3188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全國第三名5分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88" marR="3188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全國第四至八名</a:t>
                      </a:r>
                      <a:endParaRPr/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4分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88" marR="3188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4982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縣市第一名4分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88" marR="3188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縣市第二名3分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88" marR="3188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縣市第三名2分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88" marR="3188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縣市第四至八名</a:t>
                      </a:r>
                      <a:endParaRPr/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1分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88" marR="3188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獎勵紀錄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88" marR="3188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4" gridSpan="7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88" marR="3188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1.由國中依學生表現計算之。</a:t>
                      </a:r>
                      <a:endParaRPr sz="1200" u="none" strike="noStrike" cap="none"/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2.獎勵紀錄至體適能等四項均以</a:t>
                      </a:r>
                      <a:endParaRPr sz="1200" u="none" strike="noStrike" cap="none"/>
                    </a:p>
                    <a:p>
                      <a:pPr marL="0" marR="0" lvl="0" indent="13970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原始分數計分，</a:t>
                      </a:r>
                      <a:r>
                        <a:rPr lang="zh-TW" sz="1200" u="sng" strike="noStrike" cap="none"/>
                        <a:t>獎勵紀錄、服務學</a:t>
                      </a:r>
                      <a:endParaRPr sz="1200" u="none" strike="noStrike" cap="none"/>
                    </a:p>
                    <a:p>
                      <a:pPr marL="0" marR="0" lvl="0" indent="13970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sng" strike="noStrike" cap="none"/>
                        <a:t>習各單項最高採計15分</a:t>
                      </a:r>
                      <a:r>
                        <a:rPr lang="zh-TW" sz="1200" u="none" strike="noStrike" cap="none"/>
                        <a:t>。</a:t>
                      </a:r>
                      <a:endParaRPr sz="1200" u="none" strike="noStrike" cap="none"/>
                    </a:p>
                    <a:p>
                      <a:pPr marL="247650" marR="0" lvl="0" indent="-17145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(嘉獎/警告每支0.5分；小功/小過每支1.5</a:t>
                      </a:r>
                      <a:endParaRPr sz="1200" u="none" strike="noStrike" cap="none"/>
                    </a:p>
                    <a:p>
                      <a:pPr marL="0" marR="0" lvl="0" indent="11430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分；大功/大過每支4.5分；服務學習每小</a:t>
                      </a:r>
                      <a:endParaRPr sz="1200" u="none" strike="noStrike" cap="none"/>
                    </a:p>
                    <a:p>
                      <a:pPr marL="0" marR="0" lvl="0" indent="11430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時0.3分)</a:t>
                      </a:r>
                      <a:endParaRPr sz="1200" u="none" strike="noStrike" cap="none"/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3.社團參與、體適能各單項最高採計</a:t>
                      </a:r>
                      <a:endParaRPr sz="1200" u="none" strike="noStrike" cap="none"/>
                    </a:p>
                    <a:p>
                      <a:pPr marL="0" marR="0" lvl="0" indent="13970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10分。 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88" marR="3188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服務學習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88" marR="3188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7"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社團參與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88" marR="3188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7"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7735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體適能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88" marR="3188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7"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3.就近入學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88" marR="3188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符合10分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88" marR="3188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不符0分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88" marR="3188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88" marR="3188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88" marR="3188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10分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88" marR="3188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88" marR="3188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914425"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4.國中教育會考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88" marR="3188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精熟</a:t>
                      </a:r>
                      <a:endParaRPr sz="1200" u="none" strike="noStrike" cap="none"/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每科6分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88" marR="3188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基礎</a:t>
                      </a:r>
                      <a:endParaRPr sz="1200" u="none" strike="noStrike" cap="none"/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每科4分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88" marR="3188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待加強</a:t>
                      </a:r>
                      <a:endParaRPr sz="1200" u="none" strike="noStrike" cap="none"/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每科2分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88" marR="3188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88" marR="3188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30分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88" marR="3188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88" marR="3188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8600">
                <a:tc gridSpan="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參考總分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88" marR="3188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100分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88" marR="3188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88" marR="3188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graphicFrame>
        <p:nvGraphicFramePr>
          <p:cNvPr id="1042" name="Google Shape;1042;p103"/>
          <p:cNvGraphicFramePr/>
          <p:nvPr>
            <p:extLst>
              <p:ext uri="{D42A27DB-BD31-4B8C-83A1-F6EECF244321}">
                <p14:modId xmlns:p14="http://schemas.microsoft.com/office/powerpoint/2010/main" val="1066077380"/>
              </p:ext>
            </p:extLst>
          </p:nvPr>
        </p:nvGraphicFramePr>
        <p:xfrm>
          <a:off x="1042202" y="18171"/>
          <a:ext cx="8101797" cy="681623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08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50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97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61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539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0312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4494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5759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3793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57646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527773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6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1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比序項目</a:t>
                      </a:r>
                      <a:endParaRPr sz="1400" b="1" u="none" strike="noStrike" cap="none" dirty="0"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3188" marR="3188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6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1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積分換算</a:t>
                      </a:r>
                      <a:endParaRPr sz="1400" b="1" u="none" strike="noStrike" cap="none" dirty="0"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3188" marR="3188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6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00" b="1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最高</a:t>
                      </a:r>
                      <a:endParaRPr sz="1100" b="1" u="none" strike="noStrike" cap="none" dirty="0"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  <a:p>
                      <a:pPr marL="0" marR="0" lvl="0" indent="0" algn="ctr" rtl="0">
                        <a:lnSpc>
                          <a:spcPct val="16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00" b="1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分數</a:t>
                      </a:r>
                      <a:endParaRPr sz="1100" b="1" u="none" strike="noStrike" cap="none" dirty="0"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3188" marR="3188" marT="0" marB="0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6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備註</a:t>
                      </a:r>
                      <a:endParaRPr sz="1600" b="1" u="none" strike="noStrike" cap="none" dirty="0"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3188" marR="3188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64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6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1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1.</a:t>
                      </a:r>
                      <a:endParaRPr lang="en-US" altLang="zh-TW" sz="1400" b="1" u="none" strike="noStrike" cap="none" dirty="0"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  <a:p>
                      <a:pPr marL="0" marR="0" lvl="0" indent="0" algn="ctr" rtl="0">
                        <a:lnSpc>
                          <a:spcPct val="16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1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志</a:t>
                      </a:r>
                      <a:endParaRPr lang="en-US" altLang="zh-TW" sz="1400" b="1" u="none" strike="noStrike" cap="none" dirty="0"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  <a:p>
                      <a:pPr marL="0" marR="0" lvl="0" indent="0" algn="ctr" rtl="0">
                        <a:lnSpc>
                          <a:spcPct val="16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1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願</a:t>
                      </a:r>
                      <a:endParaRPr lang="en-US" altLang="zh-TW" sz="1400" b="1" u="none" strike="noStrike" cap="none" dirty="0"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  <a:p>
                      <a:pPr marL="0" marR="0" lvl="0" indent="0" algn="ctr" rtl="0">
                        <a:lnSpc>
                          <a:spcPct val="16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1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序</a:t>
                      </a:r>
                      <a:endParaRPr sz="1400" b="1" u="none" strike="noStrike" cap="none" dirty="0"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3188" marR="3188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6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志</a:t>
                      </a:r>
                      <a:endParaRPr lang="en-US" altLang="zh-TW" sz="1800" b="0" u="none" strike="noStrike" cap="none" dirty="0"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  <a:p>
                      <a:pPr marL="0" marR="0" lvl="0" indent="0" algn="ctr" rtl="0">
                        <a:lnSpc>
                          <a:spcPct val="16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願</a:t>
                      </a:r>
                      <a:endParaRPr lang="en-US" altLang="zh-TW" sz="1800" b="0" u="none" strike="noStrike" cap="none" dirty="0"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  <a:p>
                      <a:pPr marL="0" marR="0" lvl="0" indent="0" algn="ctr" rtl="0">
                        <a:lnSpc>
                          <a:spcPct val="16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序</a:t>
                      </a:r>
                      <a:endParaRPr sz="1800" b="0" u="none" strike="noStrike" cap="none" dirty="0"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3188" marR="3188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1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第</a:t>
                      </a:r>
                      <a:r>
                        <a:rPr lang="zh-TW" sz="1400" b="1" u="none" strike="noStrike" cap="none" dirty="0">
                          <a:solidFill>
                            <a:srgbClr val="FF0000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1</a:t>
                      </a:r>
                      <a:r>
                        <a:rPr lang="zh-TW" sz="1400" b="1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志願序學校</a:t>
                      </a:r>
                      <a:endParaRPr lang="en-US" altLang="zh-TW" sz="1400" b="1" u="none" strike="noStrike" cap="none" dirty="0"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  <a:p>
                      <a:pPr marL="0" marR="0" lvl="0" indent="0" algn="ctr" rtl="0">
                        <a:lnSpc>
                          <a:spcPct val="1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1" u="none" strike="noStrike" cap="none" dirty="0">
                          <a:solidFill>
                            <a:srgbClr val="FF0000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1</a:t>
                      </a:r>
                      <a:r>
                        <a:rPr lang="en-US" altLang="zh-TW" sz="1400" b="1" u="none" strike="noStrike" cap="none" dirty="0">
                          <a:solidFill>
                            <a:srgbClr val="FF0000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2</a:t>
                      </a:r>
                      <a:r>
                        <a:rPr lang="zh-TW" sz="1400" b="1" u="none" strike="noStrike" cap="none" dirty="0">
                          <a:solidFill>
                            <a:srgbClr val="FF0000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分</a:t>
                      </a:r>
                      <a:endParaRPr sz="1400" b="1" u="none" strike="noStrike" cap="none" dirty="0">
                        <a:solidFill>
                          <a:srgbClr val="FF0000"/>
                        </a:solidFill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3188" marR="318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1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第</a:t>
                      </a:r>
                      <a:r>
                        <a:rPr lang="zh-TW" sz="1400" b="1" u="none" strike="noStrike" cap="none" dirty="0">
                          <a:solidFill>
                            <a:srgbClr val="FF0000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2</a:t>
                      </a:r>
                      <a:r>
                        <a:rPr lang="zh-TW" sz="1400" b="1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志願序學校</a:t>
                      </a:r>
                      <a:endParaRPr lang="en-US" altLang="zh-TW" sz="1400" b="1" u="none" strike="noStrike" cap="none" dirty="0"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  <a:p>
                      <a:pPr marL="0" marR="0" lvl="0" indent="0" algn="ctr" rtl="0">
                        <a:lnSpc>
                          <a:spcPct val="1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1400" b="1" u="none" strike="noStrike" cap="none" dirty="0">
                          <a:solidFill>
                            <a:srgbClr val="FF0000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11</a:t>
                      </a:r>
                      <a:r>
                        <a:rPr lang="zh-TW" sz="1400" b="1" u="none" strike="noStrike" cap="none" dirty="0">
                          <a:solidFill>
                            <a:srgbClr val="FF0000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分</a:t>
                      </a:r>
                      <a:endParaRPr sz="1400" b="1" u="none" strike="noStrike" cap="none" dirty="0">
                        <a:solidFill>
                          <a:srgbClr val="FF0000"/>
                        </a:solidFill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3188" marR="318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1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第</a:t>
                      </a:r>
                      <a:r>
                        <a:rPr lang="zh-TW" sz="1400" b="1" u="none" strike="noStrike" cap="none" dirty="0">
                          <a:solidFill>
                            <a:srgbClr val="FF0000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3</a:t>
                      </a:r>
                      <a:r>
                        <a:rPr lang="zh-TW" sz="1400" b="1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志願序學校</a:t>
                      </a:r>
                      <a:r>
                        <a:rPr lang="en-US" altLang="zh-TW" sz="1400" b="1" u="none" strike="noStrike" cap="none" dirty="0">
                          <a:solidFill>
                            <a:srgbClr val="FF0000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10</a:t>
                      </a:r>
                      <a:r>
                        <a:rPr lang="zh-TW" sz="1400" b="1" u="none" strike="noStrike" cap="none" dirty="0">
                          <a:solidFill>
                            <a:srgbClr val="FF0000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分</a:t>
                      </a:r>
                      <a:endParaRPr sz="1400" b="1" u="none" strike="noStrike" cap="none" dirty="0">
                        <a:solidFill>
                          <a:srgbClr val="FF0000"/>
                        </a:solidFill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3188" marR="318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 dirty="0">
                        <a:solidFill>
                          <a:srgbClr val="FF0000"/>
                        </a:solidFill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3188" marR="318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1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第</a:t>
                      </a:r>
                      <a:r>
                        <a:rPr lang="zh-TW" sz="1400" b="1" u="none" strike="noStrike" cap="none" dirty="0">
                          <a:solidFill>
                            <a:srgbClr val="FF0000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4</a:t>
                      </a:r>
                      <a:r>
                        <a:rPr lang="zh-TW" sz="1400" b="1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志願序學校</a:t>
                      </a:r>
                      <a:r>
                        <a:rPr lang="en-US" altLang="zh-TW" sz="1400" b="1" u="none" strike="noStrike" cap="none" dirty="0">
                          <a:solidFill>
                            <a:srgbClr val="FF0000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9</a:t>
                      </a:r>
                      <a:r>
                        <a:rPr lang="zh-TW" sz="1400" b="1" u="none" strike="noStrike" cap="none" dirty="0">
                          <a:solidFill>
                            <a:srgbClr val="FF0000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分</a:t>
                      </a:r>
                      <a:endParaRPr sz="1400" b="1" u="none" strike="noStrike" cap="none" dirty="0">
                        <a:solidFill>
                          <a:srgbClr val="FF0000"/>
                        </a:solidFill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3188" marR="318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1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第</a:t>
                      </a:r>
                      <a:r>
                        <a:rPr lang="zh-TW" sz="1400" b="1" u="none" strike="noStrike" cap="none" dirty="0">
                          <a:solidFill>
                            <a:srgbClr val="FF0000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5</a:t>
                      </a:r>
                      <a:r>
                        <a:rPr lang="zh-TW" sz="1400" b="1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志願序學校</a:t>
                      </a:r>
                      <a:r>
                        <a:rPr lang="en-US" altLang="zh-TW" sz="1400" b="1" u="none" strike="noStrike" cap="none" dirty="0">
                          <a:solidFill>
                            <a:srgbClr val="FF0000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8</a:t>
                      </a:r>
                      <a:r>
                        <a:rPr lang="zh-TW" sz="1400" b="1" u="none" strike="noStrike" cap="none" dirty="0">
                          <a:solidFill>
                            <a:srgbClr val="FF0000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分</a:t>
                      </a:r>
                      <a:endParaRPr sz="1400" b="1" u="none" strike="noStrike" cap="none" dirty="0">
                        <a:solidFill>
                          <a:srgbClr val="FF0000"/>
                        </a:solidFill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3188" marR="3188" marT="0" marB="0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zh-TW" sz="1400" b="1" u="none" strike="noStrike" cap="none" dirty="0">
                        <a:solidFill>
                          <a:srgbClr val="FF0000"/>
                        </a:solidFill>
                        <a:effectLst/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  <a:p>
                      <a:pPr marL="0" marR="0" lvl="0" indent="0" algn="ctr" rtl="0">
                        <a:lnSpc>
                          <a:spcPct val="1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1" u="none" strike="noStrike" cap="none" dirty="0">
                          <a:solidFill>
                            <a:srgbClr val="FF0000"/>
                          </a:solidFill>
                          <a:effectLst/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1</a:t>
                      </a:r>
                      <a:r>
                        <a:rPr lang="en-US" altLang="zh-TW" sz="1400" b="1" u="none" strike="noStrike" cap="none" dirty="0">
                          <a:solidFill>
                            <a:srgbClr val="FF0000"/>
                          </a:solidFill>
                          <a:effectLst/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2</a:t>
                      </a:r>
                      <a:r>
                        <a:rPr lang="zh-TW" altLang="en-US" sz="1400" b="1" u="none" strike="noStrike" cap="none" dirty="0">
                          <a:solidFill>
                            <a:srgbClr val="FF0000"/>
                          </a:solidFill>
                          <a:effectLst/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分</a:t>
                      </a:r>
                      <a:endParaRPr lang="en-US" altLang="zh-TW" sz="1400" b="1" u="none" strike="noStrike" cap="none" dirty="0">
                        <a:solidFill>
                          <a:srgbClr val="FF0000"/>
                        </a:solidFill>
                        <a:effectLst/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3188" marR="3188" marT="0" marB="0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05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學生參考國中學生生涯輔導紀錄手冊之生涯發展規劃書，選填志願。</a:t>
                      </a:r>
                      <a:endParaRPr sz="1050" b="0" u="none" strike="noStrike" cap="none" dirty="0"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  <a:p>
                      <a:pPr marL="177800" marR="0" lvl="0" indent="-177800" algn="l" rtl="0">
                        <a:lnSpc>
                          <a:spcPct val="1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entury Gothic"/>
                        <a:buAutoNum type="arabicPeriod"/>
                      </a:pPr>
                      <a:r>
                        <a:rPr lang="zh-TW" sz="105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每一志願序至多可選填3校為一群組，其志願序積分相同。</a:t>
                      </a:r>
                      <a:endParaRPr sz="1200" dirty="0"/>
                    </a:p>
                    <a:p>
                      <a:pPr marL="177800" marR="0" lvl="0" indent="-177800" algn="l" rtl="0">
                        <a:lnSpc>
                          <a:spcPct val="1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entury Gothic"/>
                        <a:buAutoNum type="arabicPeriod"/>
                      </a:pPr>
                      <a:r>
                        <a:rPr lang="zh-TW" sz="105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同一志願序學校如有多科別，選填時視為同一志願序，其志願序積分相同。</a:t>
                      </a:r>
                      <a:endParaRPr sz="1200" dirty="0"/>
                    </a:p>
                    <a:p>
                      <a:pPr marL="177800" marR="0" lvl="0" indent="-177800" algn="l" rtl="0">
                        <a:lnSpc>
                          <a:spcPct val="1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entury Gothic"/>
                        <a:buAutoNum type="arabicPeriod"/>
                      </a:pPr>
                      <a:r>
                        <a:rPr lang="zh-TW" sz="105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同一學校第2次選填，視為不同志願序。</a:t>
                      </a:r>
                      <a:endParaRPr sz="1200" dirty="0"/>
                    </a:p>
                    <a:p>
                      <a:pPr marL="177800" marR="0" lvl="0" indent="-177800" algn="l" rtl="0">
                        <a:lnSpc>
                          <a:spcPct val="1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entury Gothic"/>
                        <a:buAutoNum type="arabicPeriod"/>
                      </a:pPr>
                      <a:r>
                        <a:rPr lang="zh-TW" sz="105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第6志願序(含)後志願選填以單科為單位，以</a:t>
                      </a:r>
                      <a:r>
                        <a:rPr lang="en-US" altLang="zh-TW" sz="105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7</a:t>
                      </a:r>
                      <a:r>
                        <a:rPr lang="zh-TW" sz="105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分計。</a:t>
                      </a:r>
                      <a:endParaRPr sz="1050" b="0" u="none" strike="noStrike" cap="none" dirty="0"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3188" marR="3188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7665">
                <a:tc rowSpan="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6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1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2.</a:t>
                      </a:r>
                      <a:endParaRPr lang="en-US" altLang="zh-TW" sz="1400" b="1" u="none" strike="noStrike" cap="none" dirty="0"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  <a:p>
                      <a:pPr marL="0" marR="0" lvl="0" indent="0" algn="ctr" rtl="0">
                        <a:lnSpc>
                          <a:spcPct val="16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1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多</a:t>
                      </a:r>
                      <a:endParaRPr sz="1400" b="1" u="none" strike="noStrike" cap="none" dirty="0"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  <a:p>
                      <a:pPr marL="0" marR="0" lvl="0" indent="0" algn="ctr" rtl="0">
                        <a:lnSpc>
                          <a:spcPct val="16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1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元</a:t>
                      </a:r>
                      <a:endParaRPr sz="1400" b="1" u="none" strike="noStrike" cap="none" dirty="0"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  <a:p>
                      <a:pPr marL="0" marR="0" lvl="0" indent="0" algn="ctr" rtl="0">
                        <a:lnSpc>
                          <a:spcPct val="16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1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學</a:t>
                      </a:r>
                      <a:endParaRPr sz="1400" b="1" u="none" strike="noStrike" cap="none" dirty="0"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  <a:p>
                      <a:pPr marL="0" marR="0" lvl="0" indent="0" algn="ctr" rtl="0">
                        <a:lnSpc>
                          <a:spcPct val="16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1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習</a:t>
                      </a:r>
                      <a:endParaRPr sz="1400" b="1" u="none" strike="noStrike" cap="none" dirty="0"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  <a:p>
                      <a:pPr marL="0" marR="0" lvl="0" indent="0" algn="ctr" rtl="0">
                        <a:lnSpc>
                          <a:spcPct val="16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1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表</a:t>
                      </a:r>
                      <a:endParaRPr sz="1400" b="1" u="none" strike="noStrike" cap="none" dirty="0"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  <a:p>
                      <a:pPr marL="0" marR="0" lvl="0" indent="0" algn="ctr" rtl="0">
                        <a:lnSpc>
                          <a:spcPct val="16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1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現</a:t>
                      </a:r>
                      <a:endParaRPr sz="1400" b="1" u="none" strike="noStrike" cap="none" dirty="0"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3188" marR="3188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66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6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競</a:t>
                      </a:r>
                      <a:endParaRPr lang="en-US" altLang="zh-TW" sz="1200" b="0" u="none" strike="noStrike" cap="none" dirty="0"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  <a:p>
                      <a:pPr marL="0" marR="0" lvl="0" indent="0" algn="ctr" rtl="0">
                        <a:lnSpc>
                          <a:spcPct val="16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賽</a:t>
                      </a:r>
                      <a:endParaRPr lang="en-US" altLang="zh-TW" sz="1200" b="0" u="none" strike="noStrike" cap="none" dirty="0"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  <a:p>
                      <a:pPr marL="0" marR="0" lvl="0" indent="0" algn="ctr" rtl="0">
                        <a:lnSpc>
                          <a:spcPct val="16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成</a:t>
                      </a:r>
                      <a:endParaRPr lang="en-US" altLang="zh-TW" sz="1200" b="0" u="none" strike="noStrike" cap="none" dirty="0"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  <a:p>
                      <a:pPr marL="0" marR="0" lvl="0" indent="0" algn="ctr" rtl="0">
                        <a:lnSpc>
                          <a:spcPct val="16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績</a:t>
                      </a:r>
                      <a:endParaRPr sz="1200" b="0" u="none" strike="noStrike" cap="none" dirty="0"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3188" marR="3188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0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國際第一名10分</a:t>
                      </a:r>
                      <a:endParaRPr sz="1000" b="0" u="none" strike="noStrike" cap="none" dirty="0"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3188" marR="318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6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0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國際第二名9分</a:t>
                      </a:r>
                      <a:endParaRPr sz="1000" b="0" u="none" strike="noStrike" cap="none" dirty="0"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3188" marR="318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0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國際第三名8分</a:t>
                      </a:r>
                      <a:endParaRPr sz="1000" b="0" u="none" strike="noStrike" cap="none" dirty="0"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3188" marR="318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6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u="none" strike="noStrike" cap="none" dirty="0"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3188" marR="318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6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0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國際第四至八名</a:t>
                      </a:r>
                      <a:endParaRPr lang="en-US" altLang="zh-TW" sz="1000" b="0" u="none" strike="noStrike" cap="none" dirty="0"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  <a:p>
                      <a:pPr marL="0" marR="0" lvl="0" indent="0" algn="ctr" rtl="0">
                        <a:lnSpc>
                          <a:spcPct val="1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0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7分</a:t>
                      </a:r>
                      <a:endParaRPr sz="1000" b="0" u="none" strike="noStrike" cap="none" dirty="0"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3188" marR="318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050" b="1" u="none" strike="noStrike" cap="none" dirty="0">
                          <a:solidFill>
                            <a:srgbClr val="FF0000"/>
                          </a:solidFill>
                          <a:effectLst/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 </a:t>
                      </a:r>
                      <a:endParaRPr sz="1050" b="1" u="none" strike="noStrike" cap="none" dirty="0">
                        <a:solidFill>
                          <a:srgbClr val="FF0000"/>
                        </a:solidFill>
                        <a:effectLst/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  <a:p>
                      <a:pPr marL="0" marR="0" lvl="0" indent="0" algn="ctr" rtl="0">
                        <a:lnSpc>
                          <a:spcPct val="1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050" b="1" u="none" strike="noStrike" cap="none" dirty="0">
                          <a:solidFill>
                            <a:srgbClr val="FF0000"/>
                          </a:solidFill>
                          <a:effectLst/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 </a:t>
                      </a:r>
                      <a:r>
                        <a:rPr lang="zh-TW" sz="1600" b="1" u="none" strike="noStrike" cap="none" dirty="0">
                          <a:solidFill>
                            <a:srgbClr val="FF0000"/>
                          </a:solidFill>
                          <a:effectLst/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最</a:t>
                      </a:r>
                      <a:endParaRPr sz="1600" b="1" u="none" strike="noStrike" cap="none" dirty="0">
                        <a:solidFill>
                          <a:srgbClr val="FF0000"/>
                        </a:solidFill>
                        <a:effectLst/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  <a:p>
                      <a:pPr marL="0" marR="0" lvl="0" indent="0" algn="ctr" rtl="0">
                        <a:lnSpc>
                          <a:spcPct val="1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rgbClr val="FF0000"/>
                          </a:solidFill>
                          <a:effectLst/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高</a:t>
                      </a:r>
                      <a:endParaRPr sz="1600" b="1" u="none" strike="noStrike" cap="none" dirty="0">
                        <a:solidFill>
                          <a:srgbClr val="FF0000"/>
                        </a:solidFill>
                        <a:effectLst/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  <a:p>
                      <a:pPr marL="0" marR="0" lvl="0" indent="0" algn="ctr" rtl="0">
                        <a:lnSpc>
                          <a:spcPct val="1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rgbClr val="FF0000"/>
                          </a:solidFill>
                          <a:effectLst/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採</a:t>
                      </a:r>
                      <a:endParaRPr sz="1600" b="1" u="none" strike="noStrike" cap="none" dirty="0">
                        <a:solidFill>
                          <a:srgbClr val="FF0000"/>
                        </a:solidFill>
                        <a:effectLst/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  <a:p>
                      <a:pPr marL="0" marR="0" lvl="0" indent="0" algn="ctr" rtl="0">
                        <a:lnSpc>
                          <a:spcPct val="1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rgbClr val="FF0000"/>
                          </a:solidFill>
                          <a:effectLst/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計</a:t>
                      </a:r>
                      <a:endParaRPr sz="1600" b="1" u="none" strike="noStrike" cap="none" dirty="0">
                        <a:solidFill>
                          <a:srgbClr val="FF0000"/>
                        </a:solidFill>
                        <a:effectLst/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  <a:p>
                      <a:pPr marL="0" marR="0" lvl="0" indent="0" algn="ctr" rtl="0">
                        <a:lnSpc>
                          <a:spcPct val="1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rgbClr val="FF0000"/>
                          </a:solidFill>
                          <a:effectLst/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50</a:t>
                      </a:r>
                      <a:r>
                        <a:rPr lang="zh-TW" altLang="en-US" sz="1600" b="1" u="none" strike="noStrike" cap="none" dirty="0">
                          <a:solidFill>
                            <a:srgbClr val="FF0000"/>
                          </a:solidFill>
                          <a:effectLst/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分</a:t>
                      </a:r>
                      <a:endParaRPr sz="1600" b="1" u="none" strike="noStrike" cap="none" dirty="0">
                        <a:solidFill>
                          <a:srgbClr val="FF0000"/>
                        </a:solidFill>
                        <a:effectLst/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3188" marR="3188" marT="0" marB="0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66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77800" marR="0" lvl="0" indent="-177800" algn="l" rtl="0">
                        <a:lnSpc>
                          <a:spcPct val="1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entury Gothic"/>
                        <a:buAutoNum type="arabicPeriod"/>
                      </a:pPr>
                      <a:r>
                        <a:rPr lang="zh-TW" sz="1050" b="0" u="none" strike="noStrike" cap="none" dirty="0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限國中階段(七上至九上五學期)獲得之成績始採計。</a:t>
                      </a:r>
                      <a:endParaRPr sz="1200" dirty="0"/>
                    </a:p>
                    <a:p>
                      <a:pPr marL="177800" marR="0" lvl="0" indent="-177800" algn="l" rtl="0">
                        <a:lnSpc>
                          <a:spcPct val="1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entury Gothic"/>
                        <a:buAutoNum type="arabicPeriod"/>
                      </a:pPr>
                      <a:r>
                        <a:rPr lang="zh-TW" sz="1050" b="0" u="none" strike="noStrike" cap="none" dirty="0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競賽項目：科學展覽、各學科能力競賽、語文類競賽、藝能類競賽、運動類競賽。</a:t>
                      </a:r>
                      <a:endParaRPr sz="1200" dirty="0"/>
                    </a:p>
                    <a:p>
                      <a:pPr marL="177800" marR="0" lvl="0" indent="-177800" algn="l" rtl="0">
                        <a:lnSpc>
                          <a:spcPct val="1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entury Gothic"/>
                        <a:buAutoNum type="arabicPeriod"/>
                      </a:pPr>
                      <a:r>
                        <a:rPr lang="zh-TW" sz="1050" b="0" u="none" strike="noStrike" cap="none" dirty="0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同一性質或同一項目之競賽，僅擇優計分一次。</a:t>
                      </a:r>
                      <a:endParaRPr sz="1200" dirty="0"/>
                    </a:p>
                    <a:p>
                      <a:pPr marL="177800" marR="0" lvl="0" indent="-177800" algn="l" rtl="0">
                        <a:lnSpc>
                          <a:spcPct val="1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entury Gothic"/>
                        <a:buAutoNum type="arabicPeriod"/>
                      </a:pPr>
                      <a:r>
                        <a:rPr lang="zh-TW" sz="1050" b="0" u="none" strike="noStrike" cap="none" dirty="0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本項最高10分。</a:t>
                      </a:r>
                      <a:endParaRPr sz="1200" dirty="0"/>
                    </a:p>
                  </a:txBody>
                  <a:tcPr marL="3188" marR="3188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766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0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全國第一名7分</a:t>
                      </a:r>
                      <a:endParaRPr sz="1000" b="0" u="none" strike="noStrike" cap="none" dirty="0"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3188" marR="318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6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0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全國第二名6分</a:t>
                      </a:r>
                      <a:endParaRPr sz="1000" b="0" u="none" strike="noStrike" cap="none" dirty="0"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3188" marR="318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0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全國第三名5分</a:t>
                      </a:r>
                      <a:endParaRPr sz="1000" b="0" u="none" strike="noStrike" cap="none" dirty="0"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3188" marR="318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6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u="none" strike="noStrike" cap="none" dirty="0"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3188" marR="318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6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0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全國第四至八名</a:t>
                      </a:r>
                      <a:endParaRPr lang="en-US" altLang="zh-TW" sz="1000" b="0" u="none" strike="noStrike" cap="none" dirty="0"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  <a:p>
                      <a:pPr marL="0" marR="0" lvl="0" indent="0" algn="ctr" rtl="0">
                        <a:lnSpc>
                          <a:spcPct val="1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0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4分</a:t>
                      </a:r>
                      <a:endParaRPr sz="1000" b="0" u="none" strike="noStrike" cap="none" dirty="0"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3188" marR="318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278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0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縣市第一名4分</a:t>
                      </a:r>
                      <a:endParaRPr sz="1000" b="0" u="none" strike="noStrike" cap="none" dirty="0"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3188" marR="318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66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0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縣市第二名3分</a:t>
                      </a:r>
                      <a:endParaRPr sz="1000" b="0" u="none" strike="noStrike" cap="none" dirty="0"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3188" marR="318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6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0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縣市第三名2分</a:t>
                      </a:r>
                      <a:endParaRPr sz="1000" b="0" u="none" strike="noStrike" cap="none" dirty="0"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3188" marR="318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6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u="none" strike="noStrike" cap="none" dirty="0"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3188" marR="318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66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0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縣市第四至八名</a:t>
                      </a:r>
                      <a:endParaRPr lang="en-US" altLang="zh-TW" sz="1000" b="0" u="none" strike="noStrike" cap="none" dirty="0"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  <a:p>
                      <a:pPr marL="0" marR="0" lvl="0" indent="0" algn="ctr" rtl="0">
                        <a:lnSpc>
                          <a:spcPct val="1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0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1分</a:t>
                      </a:r>
                      <a:endParaRPr sz="1000" b="0" u="none" strike="noStrike" cap="none" dirty="0"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3188" marR="318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6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60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marL="177800" marR="0" lvl="0" indent="-177800" algn="l" rtl="0">
                        <a:lnSpc>
                          <a:spcPct val="1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entury Gothic"/>
                        <a:buAutoNum type="arabicPeriod"/>
                      </a:pPr>
                      <a:r>
                        <a:rPr lang="zh-TW" sz="1050" b="0" u="none" strike="noStrike" cap="none" dirty="0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由國中依學生表現計算之。</a:t>
                      </a:r>
                      <a:endParaRPr sz="1200" dirty="0"/>
                    </a:p>
                    <a:p>
                      <a:pPr marL="177800" marR="0" lvl="0" indent="-177800" algn="l" rtl="0">
                        <a:lnSpc>
                          <a:spcPct val="1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entury Gothic"/>
                        <a:buAutoNum type="arabicPeriod"/>
                      </a:pPr>
                      <a:r>
                        <a:rPr lang="zh-TW" sz="1050" b="0" u="none" strike="noStrike" cap="none" dirty="0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獎勵紀錄、服務學習、社團參與各項單項最高採計15分。</a:t>
                      </a:r>
                      <a:endParaRPr sz="1050" b="0" u="none" strike="noStrike" cap="none" dirty="0">
                        <a:solidFill>
                          <a:schemeClr val="dk1"/>
                        </a:solidFill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  <a:p>
                      <a:pPr marL="177800" marR="0" lvl="0" indent="-177800" algn="l" rtl="0">
                        <a:lnSpc>
                          <a:spcPct val="1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entury Gothic"/>
                        <a:buAutoNum type="arabicPeriod"/>
                      </a:pPr>
                      <a:r>
                        <a:rPr lang="zh-TW" sz="1050" b="0" u="none" strike="noStrike" cap="none" dirty="0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體適能最高採計10分。 </a:t>
                      </a:r>
                      <a:endParaRPr sz="1050" b="0" u="none" strike="noStrike" cap="none" dirty="0">
                        <a:solidFill>
                          <a:schemeClr val="dk1"/>
                        </a:solidFill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  <a:p>
                      <a:pPr marL="177800" marR="0" lvl="0" indent="-177800" algn="l" rtl="0">
                        <a:lnSpc>
                          <a:spcPct val="1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entury Gothic"/>
                        <a:buAutoNum type="arabicPeriod"/>
                      </a:pPr>
                      <a:r>
                        <a:rPr lang="zh-TW" sz="1050" b="0" u="none" strike="noStrike" cap="none" dirty="0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語言認證最高採計5分</a:t>
                      </a:r>
                      <a:endParaRPr sz="1200" dirty="0"/>
                    </a:p>
                  </a:txBody>
                  <a:tcPr marL="3188" marR="3188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416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6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05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獎勵紀錄</a:t>
                      </a:r>
                      <a:endParaRPr sz="1050" b="0" u="none" strike="noStrike" cap="none" dirty="0"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3188" marR="3188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66"/>
                    </a:solidFill>
                  </a:tcPr>
                </a:tc>
                <a:tc rowSpan="5" gridSpan="7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 b="0" u="none" strike="noStrike" cap="none" dirty="0"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3188" marR="3188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66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709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6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05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服務學習</a:t>
                      </a:r>
                      <a:endParaRPr sz="1050" b="0" u="none" strike="noStrike" cap="none" dirty="0"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3188" marR="3188" marT="0" marB="0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66"/>
                    </a:solidFill>
                  </a:tcPr>
                </a:tc>
                <a:tc gridSpan="7"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709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6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05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社團參與</a:t>
                      </a:r>
                      <a:endParaRPr sz="1050" b="0" u="none" strike="noStrike" cap="none" dirty="0"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3188" marR="3188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66"/>
                    </a:solidFill>
                  </a:tcPr>
                </a:tc>
                <a:tc gridSpan="7"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1493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6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05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體適能</a:t>
                      </a:r>
                      <a:endParaRPr sz="1050" b="0" u="none" strike="noStrike" cap="none" dirty="0"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3188" marR="3188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66"/>
                    </a:solidFill>
                  </a:tcPr>
                </a:tc>
                <a:tc gridSpan="7"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734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6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05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語言認證</a:t>
                      </a:r>
                      <a:endParaRPr sz="1050" b="0" u="none" strike="noStrike" cap="none" dirty="0"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3188" marR="3188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66"/>
                    </a:solidFill>
                  </a:tcPr>
                </a:tc>
                <a:tc gridSpan="7"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6651"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6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b="0" u="none" strike="noStrike" cap="none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3.就近入學</a:t>
                      </a:r>
                      <a:endParaRPr sz="1200" b="0" u="none" strike="noStrike" cap="none"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3188" marR="3188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6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符合10分</a:t>
                      </a:r>
                      <a:endParaRPr sz="1200" b="0" u="none" strike="noStrike" cap="none" dirty="0"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3188" marR="3188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6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不符0分</a:t>
                      </a:r>
                      <a:endParaRPr sz="1200" b="0" u="none" strike="noStrike" cap="none" dirty="0"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3188" marR="3188" marT="0" marB="0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6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 </a:t>
                      </a:r>
                      <a:endParaRPr sz="1200" b="0" u="none" strike="noStrike" cap="none" dirty="0"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3188" marR="3188" marT="0" marB="0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6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00" b="1" u="none" strike="noStrike" cap="none" dirty="0">
                          <a:solidFill>
                            <a:srgbClr val="FF0000"/>
                          </a:solidFill>
                          <a:effectLst/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10</a:t>
                      </a:r>
                      <a:r>
                        <a:rPr lang="zh-TW" altLang="en-US" sz="1100" b="1" u="none" strike="noStrike" cap="none" dirty="0">
                          <a:solidFill>
                            <a:srgbClr val="FF0000"/>
                          </a:solidFill>
                          <a:effectLst/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分</a:t>
                      </a:r>
                      <a:endParaRPr lang="en-US" altLang="zh-TW" sz="1100" b="1" u="none" strike="noStrike" cap="none" dirty="0">
                        <a:solidFill>
                          <a:srgbClr val="FF0000"/>
                        </a:solidFill>
                        <a:effectLst/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3188" marR="3188" marT="0" marB="0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6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 </a:t>
                      </a:r>
                      <a:endParaRPr sz="1100" b="0" u="none" strike="noStrike" cap="none" dirty="0"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3188" marR="3188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327477"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6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4.國中教育</a:t>
                      </a:r>
                      <a:endParaRPr lang="en-US" altLang="zh-TW" sz="1400" b="0" u="none" strike="noStrike" cap="none" dirty="0"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  <a:p>
                      <a:pPr marL="0" marR="0" lvl="0" indent="0" algn="just" rtl="0">
                        <a:lnSpc>
                          <a:spcPct val="16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4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  </a:t>
                      </a:r>
                      <a:r>
                        <a:rPr lang="zh-TW" sz="14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會考</a:t>
                      </a:r>
                      <a:endParaRPr sz="1400" b="0" u="none" strike="noStrike" cap="none" dirty="0"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3188" marR="3188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1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會考分數五科加上寫作測驗總積點為</a:t>
                      </a:r>
                      <a:r>
                        <a:rPr lang="en-US" altLang="zh-TW" sz="11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36</a:t>
                      </a:r>
                      <a:r>
                        <a:rPr lang="zh-TW" altLang="en-US" sz="11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分，</a:t>
                      </a:r>
                      <a:r>
                        <a:rPr lang="en-US" altLang="zh-TW" sz="11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A++(7</a:t>
                      </a:r>
                      <a:r>
                        <a:rPr lang="zh-TW" altLang="en-US" sz="11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分</a:t>
                      </a:r>
                      <a:r>
                        <a:rPr lang="en-US" altLang="zh-TW" sz="11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)</a:t>
                      </a:r>
                      <a:r>
                        <a:rPr lang="zh-TW" altLang="en-US" sz="11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、</a:t>
                      </a:r>
                      <a:r>
                        <a:rPr lang="en-US" altLang="zh-TW" sz="11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A+(6</a:t>
                      </a:r>
                      <a:r>
                        <a:rPr lang="zh-TW" altLang="en-US" sz="11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分</a:t>
                      </a:r>
                      <a:r>
                        <a:rPr lang="en-US" altLang="zh-TW" sz="11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)</a:t>
                      </a:r>
                      <a:r>
                        <a:rPr lang="zh-TW" altLang="en-US" sz="11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、</a:t>
                      </a:r>
                      <a:r>
                        <a:rPr lang="en-US" altLang="zh-TW" sz="11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A(5</a:t>
                      </a:r>
                      <a:r>
                        <a:rPr lang="zh-TW" altLang="en-US" sz="11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分</a:t>
                      </a:r>
                      <a:r>
                        <a:rPr lang="en-US" altLang="zh-TW" sz="11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)</a:t>
                      </a:r>
                      <a:r>
                        <a:rPr lang="zh-TW" altLang="en-US" sz="11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、</a:t>
                      </a:r>
                      <a:r>
                        <a:rPr lang="en-US" altLang="zh-TW" sz="11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B++(4</a:t>
                      </a:r>
                      <a:r>
                        <a:rPr lang="zh-TW" altLang="en-US" sz="11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分</a:t>
                      </a:r>
                      <a:r>
                        <a:rPr lang="en-US" altLang="zh-TW" sz="11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)</a:t>
                      </a:r>
                      <a:r>
                        <a:rPr lang="zh-TW" altLang="en-US" sz="11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、</a:t>
                      </a:r>
                      <a:r>
                        <a:rPr lang="en-US" altLang="zh-TW" sz="11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B+(3</a:t>
                      </a:r>
                      <a:r>
                        <a:rPr lang="zh-TW" altLang="en-US" sz="11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分</a:t>
                      </a:r>
                      <a:r>
                        <a:rPr lang="en-US" altLang="zh-TW" sz="11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)</a:t>
                      </a:r>
                      <a:r>
                        <a:rPr lang="zh-TW" altLang="en-US" sz="11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、</a:t>
                      </a:r>
                      <a:r>
                        <a:rPr lang="en-US" altLang="zh-TW" sz="11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B(2</a:t>
                      </a:r>
                      <a:r>
                        <a:rPr lang="zh-TW" altLang="en-US" sz="11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分</a:t>
                      </a:r>
                      <a:r>
                        <a:rPr lang="en-US" altLang="zh-TW" sz="11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)</a:t>
                      </a:r>
                      <a:r>
                        <a:rPr lang="zh-TW" altLang="en-US" sz="11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、</a:t>
                      </a:r>
                      <a:r>
                        <a:rPr lang="en-US" altLang="zh-TW" sz="11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C(1</a:t>
                      </a:r>
                      <a:r>
                        <a:rPr lang="zh-TW" altLang="en-US" sz="11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分</a:t>
                      </a:r>
                      <a:r>
                        <a:rPr lang="en-US" altLang="zh-TW" sz="11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)</a:t>
                      </a:r>
                      <a:r>
                        <a:rPr lang="zh-TW" altLang="en-US" sz="11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。 </a:t>
                      </a:r>
                      <a:endParaRPr lang="en-US" altLang="zh-TW" sz="1100" b="0" u="none" strike="noStrike" cap="none" dirty="0"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1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寫作測驗</a:t>
                      </a:r>
                      <a:r>
                        <a:rPr lang="en-US" altLang="zh-TW" sz="11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6</a:t>
                      </a:r>
                      <a:r>
                        <a:rPr lang="zh-TW" altLang="en-US" sz="11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級分</a:t>
                      </a:r>
                      <a:r>
                        <a:rPr lang="en-US" altLang="zh-TW" sz="11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1</a:t>
                      </a:r>
                      <a:r>
                        <a:rPr lang="zh-TW" altLang="en-US" sz="11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分、</a:t>
                      </a:r>
                      <a:r>
                        <a:rPr lang="en-US" altLang="zh-TW" sz="11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5</a:t>
                      </a:r>
                      <a:r>
                        <a:rPr lang="zh-TW" altLang="en-US" sz="11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級分</a:t>
                      </a:r>
                      <a:r>
                        <a:rPr lang="en-US" altLang="zh-TW" sz="11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0.8</a:t>
                      </a:r>
                      <a:r>
                        <a:rPr lang="zh-TW" altLang="en-US" sz="11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分、</a:t>
                      </a:r>
                      <a:r>
                        <a:rPr lang="en-US" altLang="zh-TW" sz="11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4</a:t>
                      </a:r>
                      <a:r>
                        <a:rPr lang="zh-TW" altLang="en-US" sz="11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級分</a:t>
                      </a:r>
                      <a:r>
                        <a:rPr lang="en-US" altLang="zh-TW" sz="11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0.6</a:t>
                      </a:r>
                      <a:r>
                        <a:rPr lang="zh-TW" altLang="en-US" sz="11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分、</a:t>
                      </a:r>
                      <a:r>
                        <a:rPr lang="en-US" altLang="zh-TW" sz="11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3</a:t>
                      </a:r>
                      <a:r>
                        <a:rPr lang="zh-TW" altLang="en-US" sz="11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級分</a:t>
                      </a:r>
                      <a:r>
                        <a:rPr lang="en-US" altLang="zh-TW" sz="11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0.4</a:t>
                      </a:r>
                      <a:r>
                        <a:rPr lang="zh-TW" altLang="en-US" sz="11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分、</a:t>
                      </a:r>
                      <a:r>
                        <a:rPr lang="en-US" altLang="zh-TW" sz="11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2</a:t>
                      </a:r>
                      <a:r>
                        <a:rPr lang="zh-TW" altLang="en-US" sz="11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級分</a:t>
                      </a:r>
                      <a:r>
                        <a:rPr lang="en-US" altLang="zh-TW" sz="11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0.2</a:t>
                      </a:r>
                      <a:r>
                        <a:rPr lang="zh-TW" altLang="en-US" sz="11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分、</a:t>
                      </a:r>
                      <a:r>
                        <a:rPr lang="en-US" altLang="zh-TW" sz="11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1</a:t>
                      </a:r>
                      <a:r>
                        <a:rPr lang="zh-TW" altLang="en-US" sz="11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級分</a:t>
                      </a:r>
                      <a:r>
                        <a:rPr lang="en-US" altLang="zh-TW" sz="11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0.1</a:t>
                      </a:r>
                      <a:r>
                        <a:rPr lang="zh-TW" altLang="en-US" sz="11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分、</a:t>
                      </a:r>
                      <a:r>
                        <a:rPr lang="en-US" altLang="zh-TW" sz="11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0</a:t>
                      </a:r>
                      <a:r>
                        <a:rPr lang="zh-TW" altLang="en-US" sz="11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級分</a:t>
                      </a:r>
                      <a:r>
                        <a:rPr lang="en-US" altLang="zh-TW" sz="11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0</a:t>
                      </a:r>
                      <a:r>
                        <a:rPr lang="zh-TW" altLang="en-US" sz="11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分。</a:t>
                      </a:r>
                    </a:p>
                  </a:txBody>
                  <a:tcPr marL="3188" marR="3188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3188" marR="3188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6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1" u="none" strike="noStrike" cap="none" dirty="0">
                          <a:solidFill>
                            <a:srgbClr val="FF0000"/>
                          </a:solidFill>
                          <a:effectLst/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3</a:t>
                      </a:r>
                      <a:r>
                        <a:rPr lang="en-US" altLang="zh-TW" sz="1400" b="1" u="none" strike="noStrike" cap="none" dirty="0">
                          <a:solidFill>
                            <a:srgbClr val="FF0000"/>
                          </a:solidFill>
                          <a:effectLst/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6</a:t>
                      </a:r>
                    </a:p>
                    <a:p>
                      <a:pPr marL="0" marR="0" lvl="0" indent="0" algn="ctr" rtl="0">
                        <a:lnSpc>
                          <a:spcPct val="16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1" u="none" strike="noStrike" cap="none" dirty="0">
                          <a:solidFill>
                            <a:srgbClr val="FF0000"/>
                          </a:solidFill>
                          <a:effectLst/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分</a:t>
                      </a:r>
                      <a:endParaRPr sz="1400" b="1" u="none" strike="noStrike" cap="none" dirty="0">
                        <a:solidFill>
                          <a:srgbClr val="FF0000"/>
                        </a:solidFill>
                        <a:effectLst/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3188" marR="3188" marT="0" marB="0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6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u="none" strike="noStrike" cap="none" dirty="0"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3188" marR="3188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69414">
                <a:tc gridSpan="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6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參考總分</a:t>
                      </a:r>
                      <a:endParaRPr sz="1400" b="0" u="none" strike="noStrike" cap="none" dirty="0"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3188" marR="3188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6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1" u="none" strike="noStrike" cap="none" dirty="0">
                          <a:solidFill>
                            <a:srgbClr val="FF0000"/>
                          </a:solidFill>
                          <a:effectLst/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10</a:t>
                      </a:r>
                      <a:r>
                        <a:rPr lang="en-US" altLang="zh-TW" sz="1400" b="1" u="none" strike="noStrike" cap="none" dirty="0">
                          <a:solidFill>
                            <a:srgbClr val="FF0000"/>
                          </a:solidFill>
                          <a:effectLst/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8</a:t>
                      </a:r>
                      <a:endParaRPr sz="1400" b="1" u="none" strike="noStrike" cap="none" dirty="0">
                        <a:solidFill>
                          <a:srgbClr val="FF0000"/>
                        </a:solidFill>
                        <a:effectLst/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3188" marR="3188" marT="0" marB="0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6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00" b="0" u="none" strike="noStrike" cap="none" dirty="0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 </a:t>
                      </a:r>
                      <a:endParaRPr sz="1100" b="0" u="none" strike="noStrike" cap="none" dirty="0"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3188" marR="3188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1043" name="Google Shape;1043;p103"/>
          <p:cNvSpPr/>
          <p:nvPr/>
        </p:nvSpPr>
        <p:spPr>
          <a:xfrm>
            <a:off x="342405" y="0"/>
            <a:ext cx="701203" cy="68580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altLang="zh-TW" sz="2400" b="1" kern="0" dirty="0">
                <a:solidFill>
                  <a:srgbClr val="FFFFFF"/>
                </a:solidFill>
                <a:latin typeface="DFKai-SB"/>
                <a:ea typeface="DFKai-SB"/>
                <a:cs typeface="DFKai-SB"/>
                <a:sym typeface="DFKai-SB"/>
              </a:rPr>
              <a:t>(</a:t>
            </a:r>
            <a:r>
              <a:rPr lang="zh-TW" altLang="en-US" sz="2400" b="1" kern="0" dirty="0">
                <a:solidFill>
                  <a:srgbClr val="FFFFFF"/>
                </a:solidFill>
                <a:latin typeface="DFKai-SB"/>
                <a:ea typeface="DFKai-SB"/>
                <a:cs typeface="DFKai-SB"/>
                <a:sym typeface="DFKai-SB"/>
              </a:rPr>
              <a:t>三</a:t>
            </a:r>
            <a:r>
              <a:rPr lang="en-US" altLang="zh-TW" sz="2400" b="1" kern="0" dirty="0">
                <a:solidFill>
                  <a:srgbClr val="FFFFFF"/>
                </a:solidFill>
                <a:latin typeface="DFKai-SB"/>
                <a:ea typeface="DFKai-SB"/>
                <a:cs typeface="DFKai-SB"/>
                <a:sym typeface="DFKai-SB"/>
              </a:rPr>
              <a:t>)</a:t>
            </a:r>
            <a:endParaRPr sz="11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3200" b="1" kern="0" dirty="0">
                <a:solidFill>
                  <a:schemeClr val="bg1"/>
                </a:solidFill>
                <a:latin typeface="DFKai-SB"/>
                <a:ea typeface="DFKai-SB"/>
                <a:cs typeface="DFKai-SB"/>
                <a:sym typeface="DFKai-SB"/>
              </a:rPr>
              <a:t>免試入學超額比序</a:t>
            </a:r>
            <a:endParaRPr lang="en-US" altLang="zh-TW" sz="3200" b="1" kern="0" dirty="0">
              <a:solidFill>
                <a:schemeClr val="bg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endParaRPr lang="en-US" altLang="zh-TW" sz="3200" b="1" kern="0" dirty="0">
              <a:solidFill>
                <a:schemeClr val="bg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044" name="Google Shape;1044;p103"/>
          <p:cNvSpPr txBox="1"/>
          <p:nvPr/>
        </p:nvSpPr>
        <p:spPr>
          <a:xfrm>
            <a:off x="5796136" y="5358003"/>
            <a:ext cx="3096343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647252"/>
              </a:buClr>
              <a:buSzPts val="1680"/>
            </a:pPr>
            <a:r>
              <a:rPr lang="zh-TW" altLang="en-US" sz="2000" b="1" kern="0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多元學習表現採計前五學期，七上至九下開學前一日</a:t>
            </a:r>
            <a:r>
              <a:rPr lang="en-US" altLang="zh-TW" sz="2000" b="1" kern="0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(112</a:t>
            </a:r>
            <a:r>
              <a:rPr lang="zh-TW" altLang="en-US" sz="2000" b="1" kern="0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年</a:t>
            </a:r>
            <a:r>
              <a:rPr lang="en-US" altLang="zh-TW" sz="2000" b="1" kern="0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2</a:t>
            </a:r>
            <a:r>
              <a:rPr lang="zh-TW" altLang="en-US" sz="2000" b="1" kern="0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月</a:t>
            </a:r>
            <a:r>
              <a:rPr lang="en-US" altLang="zh-TW" sz="2000" b="1" kern="0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12</a:t>
            </a:r>
            <a:r>
              <a:rPr lang="zh-TW" altLang="en-US" sz="2000" b="1" kern="0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日</a:t>
            </a:r>
            <a:r>
              <a:rPr lang="en-US" altLang="zh-TW" sz="2000" b="1" kern="0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)</a:t>
            </a:r>
            <a:endParaRPr sz="1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5" name="Google Shape;1045;p103"/>
          <p:cNvSpPr txBox="1">
            <a:spLocks noGrp="1"/>
          </p:cNvSpPr>
          <p:nvPr>
            <p:ph type="sldNum" idx="12"/>
          </p:nvPr>
        </p:nvSpPr>
        <p:spPr>
          <a:xfrm>
            <a:off x="-242192" y="764704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fld id="{00000000-1234-1234-1234-123412341234}" type="slidenum">
              <a:rPr lang="en-US" altLang="zh-TW"/>
              <a:pPr/>
              <a:t>10</a:t>
            </a:fld>
            <a:endParaRPr dirty="0"/>
          </a:p>
        </p:txBody>
      </p:sp>
      <p:sp>
        <p:nvSpPr>
          <p:cNvPr id="2" name="圓角矩形 1"/>
          <p:cNvSpPr/>
          <p:nvPr/>
        </p:nvSpPr>
        <p:spPr>
          <a:xfrm>
            <a:off x="5148064" y="44624"/>
            <a:ext cx="394996" cy="680560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右彎箭號 3"/>
          <p:cNvSpPr/>
          <p:nvPr/>
        </p:nvSpPr>
        <p:spPr>
          <a:xfrm rot="5400000">
            <a:off x="5493905" y="4479708"/>
            <a:ext cx="964502" cy="792088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Google Shape;1044;p103"/>
          <p:cNvSpPr txBox="1"/>
          <p:nvPr/>
        </p:nvSpPr>
        <p:spPr>
          <a:xfrm>
            <a:off x="2360171" y="3645024"/>
            <a:ext cx="2571869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647252"/>
              </a:buClr>
              <a:buSzPts val="1680"/>
            </a:pPr>
            <a:r>
              <a:rPr lang="zh-TW" altLang="en-US" sz="1600" b="1" kern="0" dirty="0">
                <a:solidFill>
                  <a:srgbClr val="FF0000"/>
                </a:solidFill>
                <a:latin typeface="DFKai-SB"/>
                <a:ea typeface="DFKai-SB"/>
                <a:cs typeface="Arial"/>
                <a:sym typeface="DFKai-SB"/>
              </a:rPr>
              <a:t>因應疫情調整，服務學習總時數以</a:t>
            </a:r>
            <a:r>
              <a:rPr lang="en-US" altLang="zh-TW" sz="1600" b="1" kern="0" dirty="0">
                <a:solidFill>
                  <a:srgbClr val="FF0000"/>
                </a:solidFill>
                <a:latin typeface="DFKai-SB"/>
                <a:ea typeface="DFKai-SB"/>
                <a:cs typeface="Arial"/>
                <a:sym typeface="DFKai-SB"/>
              </a:rPr>
              <a:t>30</a:t>
            </a:r>
            <a:r>
              <a:rPr lang="zh-TW" altLang="en-US" sz="1600" b="1" kern="0" dirty="0">
                <a:solidFill>
                  <a:srgbClr val="FF0000"/>
                </a:solidFill>
                <a:latin typeface="DFKai-SB"/>
                <a:ea typeface="DFKai-SB"/>
                <a:cs typeface="Arial"/>
                <a:sym typeface="DFKai-SB"/>
              </a:rPr>
              <a:t>小時計，每小時</a:t>
            </a:r>
            <a:r>
              <a:rPr lang="en-US" altLang="zh-TW" sz="1600" b="1" kern="0" dirty="0">
                <a:solidFill>
                  <a:srgbClr val="FF0000"/>
                </a:solidFill>
                <a:latin typeface="DFKai-SB"/>
                <a:ea typeface="DFKai-SB"/>
                <a:cs typeface="Arial"/>
                <a:sym typeface="DFKai-SB"/>
              </a:rPr>
              <a:t>0.5</a:t>
            </a:r>
            <a:r>
              <a:rPr lang="zh-TW" altLang="en-US" sz="1600" b="1" kern="0" dirty="0">
                <a:solidFill>
                  <a:srgbClr val="FF0000"/>
                </a:solidFill>
                <a:latin typeface="DFKai-SB"/>
                <a:ea typeface="DFKai-SB"/>
                <a:cs typeface="Arial"/>
                <a:sym typeface="DFKai-SB"/>
              </a:rPr>
              <a:t>分。</a:t>
            </a:r>
            <a:endParaRPr lang="en-US" altLang="zh-TW" sz="1600" b="1" kern="0" dirty="0">
              <a:solidFill>
                <a:srgbClr val="FF0000"/>
              </a:solidFill>
              <a:latin typeface="DFKai-SB"/>
              <a:ea typeface="DFKai-SB"/>
              <a:cs typeface="Arial"/>
              <a:sym typeface="DFKai-SB"/>
            </a:endParaRPr>
          </a:p>
        </p:txBody>
      </p:sp>
      <p:sp>
        <p:nvSpPr>
          <p:cNvPr id="6" name="向右箭號 5"/>
          <p:cNvSpPr/>
          <p:nvPr/>
        </p:nvSpPr>
        <p:spPr>
          <a:xfrm>
            <a:off x="1942524" y="3789040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/>
        </p:nvSpPr>
        <p:spPr>
          <a:xfrm>
            <a:off x="2402091" y="3645024"/>
            <a:ext cx="2385933" cy="7920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/>
        </p:nvSpPr>
        <p:spPr>
          <a:xfrm>
            <a:off x="5800937" y="5401613"/>
            <a:ext cx="3054490" cy="92089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6190347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104"/>
          <p:cNvSpPr txBox="1">
            <a:spLocks noGrp="1"/>
          </p:cNvSpPr>
          <p:nvPr>
            <p:ph type="title"/>
          </p:nvPr>
        </p:nvSpPr>
        <p:spPr>
          <a:xfrm>
            <a:off x="1151621" y="211516"/>
            <a:ext cx="7344848" cy="8572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dirty="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(</a:t>
            </a:r>
            <a:r>
              <a:rPr lang="zh-TW" altLang="en-US" sz="4000" dirty="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四</a:t>
            </a:r>
            <a:r>
              <a:rPr lang="zh-TW" sz="4000" dirty="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)免試入學同分比序</a:t>
            </a:r>
            <a:endParaRPr dirty="0"/>
          </a:p>
        </p:txBody>
      </p:sp>
      <p:sp>
        <p:nvSpPr>
          <p:cNvPr id="1051" name="Google Shape;1051;p104"/>
          <p:cNvSpPr/>
          <p:nvPr/>
        </p:nvSpPr>
        <p:spPr>
          <a:xfrm>
            <a:off x="892204" y="2060848"/>
            <a:ext cx="7863682" cy="360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altLang="zh-TW" sz="28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(1)</a:t>
            </a:r>
            <a:r>
              <a:rPr lang="zh-TW" altLang="en-US" sz="28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總積分 </a:t>
            </a:r>
            <a:endParaRPr lang="en-US" altLang="zh-TW" sz="2800" b="1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altLang="zh-TW" sz="28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(2)</a:t>
            </a:r>
            <a:r>
              <a:rPr lang="zh-TW" altLang="en-US" sz="28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志願序</a:t>
            </a:r>
            <a:endParaRPr lang="en-US" altLang="zh-TW" sz="2800" b="1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en-US" altLang="zh-TW" sz="28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(3)</a:t>
            </a:r>
            <a:r>
              <a:rPr lang="zh-TW" altLang="en-US" sz="28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多元學習表現總積分 </a:t>
            </a:r>
            <a:endParaRPr lang="en-US" altLang="zh-TW" sz="2800" b="1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altLang="zh-TW" sz="28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(4)</a:t>
            </a:r>
            <a:r>
              <a:rPr lang="zh-TW" altLang="en-US" sz="28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國中教育會考總積分</a:t>
            </a:r>
            <a:endParaRPr lang="en-US" altLang="zh-TW" sz="2800" b="1" kern="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en-US" altLang="zh-TW" sz="28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(5)</a:t>
            </a:r>
            <a:r>
              <a:rPr lang="zh-TW" altLang="en-US" sz="28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會考加註標示</a:t>
            </a:r>
            <a:r>
              <a:rPr lang="en-US" altLang="zh-TW" sz="28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zh-TW" altLang="en-US" sz="28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含總標示及國英數自設分科標示</a:t>
            </a:r>
            <a:r>
              <a:rPr lang="en-US" altLang="zh-TW" sz="28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</a:p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altLang="zh-TW" sz="28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(6) </a:t>
            </a:r>
            <a:r>
              <a:rPr lang="zh-TW" altLang="en-US" sz="28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志願序內之學校序及科別序</a:t>
            </a:r>
            <a:r>
              <a:rPr lang="zh-TW" altLang="en-US" sz="28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。</a:t>
            </a:r>
            <a:endParaRPr sz="28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2" name="Google Shape;1052;p104"/>
          <p:cNvSpPr/>
          <p:nvPr/>
        </p:nvSpPr>
        <p:spPr>
          <a:xfrm>
            <a:off x="3036477" y="1399460"/>
            <a:ext cx="4559860" cy="981622"/>
          </a:xfrm>
          <a:prstGeom prst="wedgeRectCallout">
            <a:avLst>
              <a:gd name="adj1" fmla="val -71924"/>
              <a:gd name="adj2" fmla="val 92870"/>
            </a:avLst>
          </a:prstGeom>
          <a:solidFill>
            <a:schemeClr val="accent1"/>
          </a:solidFill>
          <a:ln w="15875" cap="rnd" cmpd="sng">
            <a:solidFill>
              <a:srgbClr val="A86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經濟弱勢</a:t>
            </a:r>
            <a:r>
              <a:rPr lang="en-US" altLang="zh-TW" sz="2000" b="1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(</a:t>
            </a:r>
            <a:r>
              <a:rPr lang="zh-TW" altLang="en-US" sz="2000" b="1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低收入戶</a:t>
            </a:r>
            <a:r>
              <a:rPr lang="en-US" altLang="zh-TW" sz="2000" b="1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)</a:t>
            </a:r>
            <a:r>
              <a:rPr lang="zh-TW" altLang="en-US" sz="2000" b="1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學生優先錄取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3" name="Google Shape;1053;p104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fld id="{00000000-1234-1234-1234-123412341234}" type="slidenum">
              <a:rPr lang="en-US" altLang="zh-TW"/>
              <a:pPr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8139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106"/>
          <p:cNvSpPr txBox="1">
            <a:spLocks noGrp="1"/>
          </p:cNvSpPr>
          <p:nvPr>
            <p:ph type="title"/>
          </p:nvPr>
        </p:nvSpPr>
        <p:spPr>
          <a:xfrm>
            <a:off x="1187624" y="188640"/>
            <a:ext cx="7416824" cy="863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dirty="0">
                <a:solidFill>
                  <a:schemeClr val="bg1"/>
                </a:solidFill>
                <a:latin typeface="DFKai-SB"/>
                <a:ea typeface="DFKai-SB"/>
                <a:cs typeface="DFKai-SB"/>
                <a:sym typeface="DFKai-SB"/>
              </a:rPr>
              <a:t>(</a:t>
            </a:r>
            <a:r>
              <a:rPr lang="zh-TW" altLang="en-US" sz="4000" dirty="0">
                <a:solidFill>
                  <a:schemeClr val="bg1"/>
                </a:solidFill>
                <a:latin typeface="DFKai-SB"/>
                <a:ea typeface="DFKai-SB"/>
                <a:cs typeface="DFKai-SB"/>
                <a:sym typeface="DFKai-SB"/>
              </a:rPr>
              <a:t>五</a:t>
            </a:r>
            <a:r>
              <a:rPr lang="zh-TW" sz="4000" dirty="0">
                <a:solidFill>
                  <a:schemeClr val="bg1"/>
                </a:solidFill>
                <a:latin typeface="DFKai-SB"/>
                <a:ea typeface="DFKai-SB"/>
                <a:cs typeface="DFKai-SB"/>
                <a:sym typeface="DFKai-SB"/>
              </a:rPr>
              <a:t>)</a:t>
            </a:r>
            <a:r>
              <a:rPr lang="zh-TW" altLang="en-US" sz="4000" dirty="0">
                <a:solidFill>
                  <a:schemeClr val="bg1"/>
                </a:solidFill>
                <a:latin typeface="DFKai-SB"/>
                <a:ea typeface="DFKai-SB"/>
                <a:cs typeface="DFKai-SB"/>
                <a:sym typeface="DFKai-SB"/>
              </a:rPr>
              <a:t>志願選填注意事項</a:t>
            </a:r>
            <a:r>
              <a:rPr lang="en-US" altLang="zh-TW" sz="4000" dirty="0">
                <a:solidFill>
                  <a:schemeClr val="bg1"/>
                </a:solidFill>
                <a:latin typeface="DFKai-SB"/>
                <a:ea typeface="DFKai-SB"/>
                <a:cs typeface="DFKai-SB"/>
                <a:sym typeface="DFKai-SB"/>
              </a:rPr>
              <a:t>1</a:t>
            </a:r>
            <a:endParaRPr sz="4000" dirty="0">
              <a:solidFill>
                <a:schemeClr val="bg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graphicFrame>
        <p:nvGraphicFramePr>
          <p:cNvPr id="1066" name="Google Shape;1066;p106"/>
          <p:cNvGraphicFramePr/>
          <p:nvPr>
            <p:extLst>
              <p:ext uri="{D42A27DB-BD31-4B8C-83A1-F6EECF244321}">
                <p14:modId xmlns:p14="http://schemas.microsoft.com/office/powerpoint/2010/main" val="2958221083"/>
              </p:ext>
            </p:extLst>
          </p:nvPr>
        </p:nvGraphicFramePr>
        <p:xfrm>
          <a:off x="1433514" y="1412875"/>
          <a:ext cx="6241294" cy="12668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467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8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89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389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389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389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334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 u="none" strike="noStrik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第一志願序學校</a:t>
                      </a:r>
                      <a:endParaRPr sz="2000" b="1" i="0" u="none" strike="noStrike" dirty="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581" marR="3581" marT="47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8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 u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第二志願序學校</a:t>
                      </a:r>
                      <a:endParaRPr sz="2000" b="1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581" marR="3581" marT="47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8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 u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第三志願序學校</a:t>
                      </a:r>
                      <a:endParaRPr sz="2000" b="1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581" marR="3581" marT="47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8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 u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第四志願序學校</a:t>
                      </a:r>
                      <a:endParaRPr sz="2000" b="1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581" marR="3581" marT="47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8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 u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第五志願序學校</a:t>
                      </a:r>
                      <a:endParaRPr sz="2000" b="1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581" marR="3581" marT="47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8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 u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其他志願序學校</a:t>
                      </a:r>
                      <a:endParaRPr sz="2000" b="1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581" marR="3581" marT="47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8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34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 b="1" u="none" strike="noStrik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r>
                        <a:rPr lang="en-US" altLang="zh-TW" sz="3200" b="1" u="none" strike="noStrik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3200" b="1" i="0" u="none" strike="noStrik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581" marR="3581" marT="47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3200" b="1" i="0" u="none" strike="noStrik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</a:t>
                      </a:r>
                      <a:endParaRPr sz="3200" b="1" i="0" u="none" strike="noStrik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581" marR="3581" marT="47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3200" b="1" i="0" u="none" strike="noStrik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 sz="3200" b="1" i="0" u="none" strike="noStrik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581" marR="3581" marT="47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3200" b="1" i="0" u="none" strike="noStrik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</a:t>
                      </a:r>
                      <a:endParaRPr sz="3200" b="1" i="0" u="none" strike="noStrik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581" marR="3581" marT="47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3200" b="1" i="0" u="none" strike="noStrik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  <a:endParaRPr sz="3200" b="1" i="0" u="none" strike="noStrik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581" marR="3581" marT="47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3200" b="1" i="0" u="none" strike="noStrik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  <a:endParaRPr sz="3200" b="1" i="0" u="none" strike="noStrik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581" marR="3581" marT="47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067" name="Google Shape;1067;p106"/>
          <p:cNvGraphicFramePr/>
          <p:nvPr>
            <p:extLst>
              <p:ext uri="{D42A27DB-BD31-4B8C-83A1-F6EECF244321}">
                <p14:modId xmlns:p14="http://schemas.microsoft.com/office/powerpoint/2010/main" val="1722347732"/>
              </p:ext>
            </p:extLst>
          </p:nvPr>
        </p:nvGraphicFramePr>
        <p:xfrm>
          <a:off x="1433513" y="3109916"/>
          <a:ext cx="7525950" cy="29870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5259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300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DFKai-SB"/>
                        <a:buNone/>
                      </a:pPr>
                      <a:r>
                        <a:rPr lang="zh-TW" sz="2800" b="0" i="0" u="none" strike="noStrike" cap="none" dirty="0">
                          <a:solidFill>
                            <a:srgbClr val="00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1.每一志願序至多</a:t>
                      </a:r>
                      <a:r>
                        <a:rPr lang="zh-TW" sz="2800" b="0" i="0" u="sng" strike="noStrike" cap="none" dirty="0">
                          <a:solidFill>
                            <a:srgbClr val="FF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可選填3校為一群組</a:t>
                      </a:r>
                      <a:r>
                        <a:rPr lang="zh-TW" sz="2800" b="0" i="0" u="none" strike="noStrike" cap="none" dirty="0">
                          <a:solidFill>
                            <a:srgbClr val="00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，其志願序積分相同。 </a:t>
                      </a:r>
                      <a:endParaRPr dirty="0"/>
                    </a:p>
                    <a:p>
                      <a:pPr marL="268288" marR="0" lvl="0" indent="-26828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DFKai-SB"/>
                        <a:buNone/>
                      </a:pPr>
                      <a:r>
                        <a:rPr lang="zh-TW" sz="2800" b="0" i="0" u="none" strike="noStrike" cap="none" dirty="0">
                          <a:solidFill>
                            <a:srgbClr val="00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2.同一志願序如有</a:t>
                      </a:r>
                      <a:r>
                        <a:rPr lang="zh-TW" sz="2800" b="0" i="0" u="none" strike="noStrike" cap="none" dirty="0">
                          <a:solidFill>
                            <a:srgbClr val="FF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多科別</a:t>
                      </a:r>
                      <a:r>
                        <a:rPr lang="zh-TW" sz="2800" b="0" i="0" u="none" strike="noStrike" cap="none" dirty="0">
                          <a:solidFill>
                            <a:srgbClr val="00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，選填時視為同一志願序，其志願序分數相同。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DFKai-SB"/>
                        <a:buNone/>
                      </a:pPr>
                      <a:r>
                        <a:rPr lang="zh-TW" sz="2800" b="0" i="0" u="none" strike="noStrike" cap="none" dirty="0">
                          <a:solidFill>
                            <a:srgbClr val="00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3.</a:t>
                      </a:r>
                      <a:r>
                        <a:rPr lang="zh-TW" sz="2800" b="1" i="0" u="sng" strike="noStrike" cap="none" dirty="0">
                          <a:solidFill>
                            <a:srgbClr val="FF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同一學校第二次選填，視為不同志願序。</a:t>
                      </a:r>
                      <a:endParaRPr sz="2800" b="1" i="0" u="sng" strike="noStrike" cap="none" dirty="0">
                        <a:solidFill>
                          <a:srgbClr val="00000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  <a:p>
                      <a:pPr marL="268288" marR="0" lvl="0" indent="-26828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DFKai-SB"/>
                        <a:buNone/>
                      </a:pPr>
                      <a:r>
                        <a:rPr lang="zh-TW" sz="2800" b="0" i="0" u="none" strike="noStrike" cap="none" dirty="0">
                          <a:solidFill>
                            <a:srgbClr val="00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4.第6志願序後(含第6志願 )志願選填以單科為單位，以</a:t>
                      </a:r>
                      <a:r>
                        <a:rPr lang="en-US" altLang="zh-TW" sz="2800" b="0" i="0" u="none" strike="noStrike" cap="none" dirty="0">
                          <a:solidFill>
                            <a:srgbClr val="00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7</a:t>
                      </a:r>
                      <a:r>
                        <a:rPr lang="zh-TW" sz="2800" b="0" i="0" u="none" strike="noStrike" cap="none" dirty="0">
                          <a:solidFill>
                            <a:srgbClr val="00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分計。</a:t>
                      </a:r>
                      <a:endParaRPr sz="2800" b="0" i="0" u="none" strike="noStrike" cap="none" dirty="0">
                        <a:solidFill>
                          <a:srgbClr val="FF000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64294" marR="64294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068" name="Google Shape;1068;p106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fld id="{00000000-1234-1234-1234-123412341234}" type="slidenum">
              <a:rPr lang="en-US" altLang="zh-TW"/>
              <a:pPr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3987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117"/>
          <p:cNvSpPr txBox="1">
            <a:spLocks noGrp="1"/>
          </p:cNvSpPr>
          <p:nvPr>
            <p:ph type="body" idx="4294967295"/>
          </p:nvPr>
        </p:nvSpPr>
        <p:spPr>
          <a:xfrm>
            <a:off x="333983" y="1196752"/>
            <a:ext cx="8342473" cy="540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7175" lvl="0" indent="-79375" algn="l" rtl="0">
              <a:spcBef>
                <a:spcPts val="750"/>
              </a:spcBef>
              <a:spcAft>
                <a:spcPts val="0"/>
              </a:spcAft>
              <a:buSzPts val="2800"/>
              <a:buNone/>
            </a:pPr>
            <a:endParaRPr lang="en-US" altLang="zh-TW" sz="2800" dirty="0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257175" lvl="0" indent="-79375" algn="l" rtl="0">
              <a:spcBef>
                <a:spcPts val="750"/>
              </a:spcBef>
              <a:spcAft>
                <a:spcPts val="0"/>
              </a:spcAft>
              <a:buSzPts val="2800"/>
              <a:buNone/>
            </a:pPr>
            <a:endParaRPr lang="en-US" altLang="zh-TW" sz="2800" dirty="0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257175" lvl="0" indent="-79375" algn="l" rtl="0">
              <a:spcBef>
                <a:spcPts val="750"/>
              </a:spcBef>
              <a:spcAft>
                <a:spcPts val="0"/>
              </a:spcAft>
              <a:buSzPts val="2800"/>
              <a:buNone/>
            </a:pPr>
            <a:endParaRPr lang="en-US" altLang="zh-TW" sz="2800" dirty="0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257175" lvl="0" indent="-79375" algn="l" rtl="0">
              <a:spcBef>
                <a:spcPts val="750"/>
              </a:spcBef>
              <a:spcAft>
                <a:spcPts val="0"/>
              </a:spcAft>
              <a:buSzPts val="2800"/>
              <a:buNone/>
            </a:pPr>
            <a:endParaRPr lang="en-US" altLang="zh-TW" sz="2800" dirty="0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635000" indent="-457200">
              <a:lnSpc>
                <a:spcPct val="150000"/>
              </a:lnSpc>
              <a:buSzPts val="2800"/>
              <a:buFont typeface="Wingdings" panose="05000000000000000000" pitchFamily="2" charset="2"/>
              <a:buChar char="l"/>
            </a:pPr>
            <a:r>
              <a:rPr lang="zh-TW" altLang="en-US" sz="2800" dirty="0">
                <a:solidFill>
                  <a:schemeClr val="tx1"/>
                </a:solidFill>
                <a:latin typeface="DFKai-SB"/>
                <a:ea typeface="DFKai-SB"/>
                <a:cs typeface="DFKai-SB"/>
                <a:sym typeface="DFKai-SB"/>
              </a:rPr>
              <a:t>針對</a:t>
            </a:r>
            <a:r>
              <a:rPr lang="en-US" altLang="zh-TW" sz="2800" dirty="0">
                <a:solidFill>
                  <a:schemeClr val="tx1"/>
                </a:solidFill>
                <a:latin typeface="DFKai-SB"/>
                <a:ea typeface="DFKai-SB"/>
                <a:cs typeface="DFKai-SB"/>
                <a:sym typeface="DFKai-SB"/>
              </a:rPr>
              <a:t>112</a:t>
            </a:r>
            <a:r>
              <a:rPr lang="zh-TW" altLang="en-US" sz="2800" dirty="0">
                <a:solidFill>
                  <a:schemeClr val="tx1"/>
                </a:solidFill>
                <a:latin typeface="DFKai-SB"/>
                <a:ea typeface="DFKai-SB"/>
                <a:cs typeface="DFKai-SB"/>
                <a:sym typeface="DFKai-SB"/>
              </a:rPr>
              <a:t>學年入學高級中等學校學生：如為轉學生，最遲應於</a:t>
            </a:r>
            <a:r>
              <a:rPr lang="en-US" altLang="zh-TW" sz="2800" u="sng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110</a:t>
            </a:r>
            <a:r>
              <a:rPr lang="zh-TW" altLang="en-US" sz="2800" u="sng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年</a:t>
            </a:r>
            <a:r>
              <a:rPr lang="en-US" altLang="zh-TW" sz="2800" u="sng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7</a:t>
            </a:r>
            <a:r>
              <a:rPr lang="zh-TW" altLang="en-US" sz="2800" u="sng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月</a:t>
            </a:r>
            <a:r>
              <a:rPr lang="en-US" altLang="zh-TW" sz="2800" u="sng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31</a:t>
            </a:r>
            <a:r>
              <a:rPr lang="zh-TW" altLang="en-US" sz="2800" u="sng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日前</a:t>
            </a:r>
            <a:r>
              <a:rPr lang="en-US" altLang="zh-TW" sz="2800" u="sng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(</a:t>
            </a:r>
            <a:r>
              <a:rPr lang="zh-TW" altLang="en-US" sz="2800" u="sng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含</a:t>
            </a:r>
            <a:r>
              <a:rPr lang="en-US" altLang="zh-TW" sz="2800" u="sng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7</a:t>
            </a:r>
            <a:r>
              <a:rPr lang="zh-TW" altLang="en-US" sz="2800" u="sng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月</a:t>
            </a:r>
            <a:r>
              <a:rPr lang="en-US" altLang="zh-TW" sz="2800" u="sng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31</a:t>
            </a:r>
            <a:r>
              <a:rPr lang="zh-TW" altLang="en-US" sz="2800" u="sng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日當天</a:t>
            </a:r>
            <a:r>
              <a:rPr lang="en-US" altLang="zh-TW" sz="2800" u="sng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)</a:t>
            </a:r>
            <a:r>
              <a:rPr lang="zh-TW" altLang="en-US" sz="2800" u="sng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完成轉學程序，並於新轉入學校就讀至畢業，始符合「</a:t>
            </a:r>
            <a:r>
              <a:rPr lang="zh-TW" altLang="en-US" sz="2800" b="1" u="sng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保障名額資格」</a:t>
            </a:r>
            <a:r>
              <a:rPr lang="zh-TW" altLang="en-US" sz="2800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2800" dirty="0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173" name="Google Shape;1173;p117"/>
          <p:cNvSpPr txBox="1"/>
          <p:nvPr/>
        </p:nvSpPr>
        <p:spPr>
          <a:xfrm>
            <a:off x="1187624" y="243113"/>
            <a:ext cx="7956432" cy="7080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altLang="zh-TW" sz="4000" kern="0" dirty="0">
                <a:solidFill>
                  <a:schemeClr val="bg1"/>
                </a:solidFill>
                <a:latin typeface="DFKai-SB"/>
                <a:ea typeface="DFKai-SB"/>
                <a:cs typeface="DFKai-SB"/>
                <a:sym typeface="DFKai-SB"/>
              </a:rPr>
              <a:t>(</a:t>
            </a:r>
            <a:r>
              <a:rPr lang="zh-TW" altLang="en-US" sz="4000" kern="0" dirty="0">
                <a:solidFill>
                  <a:schemeClr val="bg1"/>
                </a:solidFill>
                <a:latin typeface="DFKai-SB"/>
                <a:ea typeface="DFKai-SB"/>
                <a:cs typeface="DFKai-SB"/>
                <a:sym typeface="DFKai-SB"/>
              </a:rPr>
              <a:t>五</a:t>
            </a:r>
            <a:r>
              <a:rPr lang="en-US" altLang="zh-TW" sz="4000" kern="0" dirty="0">
                <a:solidFill>
                  <a:schemeClr val="bg1"/>
                </a:solidFill>
                <a:latin typeface="DFKai-SB"/>
                <a:ea typeface="DFKai-SB"/>
                <a:cs typeface="DFKai-SB"/>
                <a:sym typeface="DFKai-SB"/>
              </a:rPr>
              <a:t>)</a:t>
            </a:r>
            <a:r>
              <a:rPr lang="zh-TW" altLang="en-US" sz="4000" kern="0" dirty="0">
                <a:solidFill>
                  <a:schemeClr val="bg1"/>
                </a:solidFill>
                <a:latin typeface="DFKai-SB"/>
                <a:ea typeface="DFKai-SB"/>
                <a:cs typeface="DFKai-SB"/>
                <a:sym typeface="DFKai-SB"/>
              </a:rPr>
              <a:t>志願選填注意事項</a:t>
            </a:r>
            <a:r>
              <a:rPr lang="en-US" altLang="zh-TW" sz="4000" kern="0" dirty="0">
                <a:solidFill>
                  <a:schemeClr val="bg1"/>
                </a:solidFill>
                <a:latin typeface="DFKai-SB"/>
                <a:ea typeface="DFKai-SB"/>
                <a:cs typeface="DFKai-SB"/>
                <a:sym typeface="DFKai-SB"/>
              </a:rPr>
              <a:t>2</a:t>
            </a:r>
            <a:endParaRPr sz="4000" kern="0" dirty="0">
              <a:solidFill>
                <a:schemeClr val="bg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174" name="Google Shape;1174;p117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fld id="{00000000-1234-1234-1234-123412341234}" type="slidenum">
              <a:rPr lang="en-US" altLang="zh-TW"/>
              <a:pPr/>
              <a:t>13</a:t>
            </a:fld>
            <a:endParaRPr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D7E160C1-90CA-4B3D-BB04-4E46930D4238}"/>
              </a:ext>
            </a:extLst>
          </p:cNvPr>
          <p:cNvSpPr/>
          <p:nvPr/>
        </p:nvSpPr>
        <p:spPr>
          <a:xfrm>
            <a:off x="701316" y="1398140"/>
            <a:ext cx="7848872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2800" b="1" spc="51" dirty="0">
                <a:ln w="11430"/>
                <a:solidFill>
                  <a:srgbClr val="FF0000"/>
                </a:solidFill>
                <a:latin typeface="Arial" panose="020B0604020202020204" pitchFamily="34" charset="0"/>
              </a:rPr>
              <a:t>106</a:t>
            </a:r>
            <a:r>
              <a:rPr kumimoji="1" lang="zh-TW" altLang="en-US" sz="2800" b="1" spc="51" dirty="0">
                <a:ln w="11430"/>
                <a:solidFill>
                  <a:srgbClr val="FF0000"/>
                </a:solidFill>
                <a:latin typeface="Arial" panose="020B0604020202020204" pitchFamily="34" charset="0"/>
              </a:rPr>
              <a:t>學年度起入學，須就讀該校滿</a:t>
            </a:r>
            <a:r>
              <a:rPr kumimoji="1" lang="en-US" altLang="zh-TW" sz="3600" b="1" u="sng" spc="51" dirty="0">
                <a:ln w="11430"/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kumimoji="1" lang="zh-TW" altLang="en-US" sz="3600" b="1" u="sng" spc="51" dirty="0">
                <a:ln w="11430"/>
                <a:solidFill>
                  <a:srgbClr val="FF0000"/>
                </a:solidFill>
                <a:latin typeface="Arial" panose="020B0604020202020204" pitchFamily="34" charset="0"/>
              </a:rPr>
              <a:t>學年</a:t>
            </a:r>
            <a:r>
              <a:rPr kumimoji="1" lang="zh-TW" altLang="en-US" sz="2800" b="1" spc="51" dirty="0">
                <a:ln w="11430"/>
                <a:solidFill>
                  <a:srgbClr val="FF0000"/>
                </a:solidFill>
                <a:latin typeface="Arial" panose="020B0604020202020204" pitchFamily="34" charset="0"/>
              </a:rPr>
              <a:t>以上，才有保障名額資格</a:t>
            </a:r>
            <a:endParaRPr kumimoji="1" lang="en-US" altLang="zh-TW" sz="2800" b="1" spc="51" dirty="0">
              <a:ln w="11430"/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400" kern="0" dirty="0">
                <a:latin typeface="DFKai-SB"/>
                <a:ea typeface="DFKai-SB"/>
                <a:cs typeface="DFKai-SB"/>
                <a:sym typeface="DFKai-SB"/>
              </a:rPr>
              <a:t>保障名額</a:t>
            </a:r>
            <a:r>
              <a:rPr lang="en-US" altLang="zh-TW" sz="2400" kern="0" dirty="0">
                <a:latin typeface="DFKai-SB"/>
                <a:ea typeface="DFKai-SB"/>
                <a:cs typeface="DFKai-SB"/>
                <a:sym typeface="Wingdings" panose="05000000000000000000" pitchFamily="2" charset="2"/>
              </a:rPr>
              <a:t></a:t>
            </a:r>
            <a:r>
              <a:rPr lang="zh-TW" altLang="en-US" sz="2400" kern="0" dirty="0">
                <a:latin typeface="DFKai-SB"/>
                <a:ea typeface="DFKai-SB"/>
                <a:cs typeface="DFKai-SB"/>
                <a:sym typeface="DFKai-SB"/>
              </a:rPr>
              <a:t>係指同一所國中選填該高中職校為第一志願，其申請者中分數最高者</a:t>
            </a:r>
            <a:r>
              <a:rPr lang="zh-TW" altLang="en-US" kern="0" dirty="0">
                <a:latin typeface="DFKai-SB"/>
                <a:ea typeface="DFKai-SB"/>
                <a:cs typeface="DFKai-SB"/>
                <a:sym typeface="DFKai-SB"/>
              </a:rPr>
              <a:t>。</a:t>
            </a:r>
            <a:endParaRPr kumimoji="1" lang="zh-TW" altLang="en-US" sz="2000" b="1" spc="51" dirty="0">
              <a:ln w="11430"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137757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117"/>
          <p:cNvSpPr txBox="1">
            <a:spLocks noGrp="1"/>
          </p:cNvSpPr>
          <p:nvPr>
            <p:ph type="body" idx="4294967295"/>
          </p:nvPr>
        </p:nvSpPr>
        <p:spPr>
          <a:xfrm>
            <a:off x="333983" y="1196752"/>
            <a:ext cx="8583538" cy="540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l" rtl="0">
              <a:spcBef>
                <a:spcPts val="0"/>
              </a:spcBef>
              <a:spcAft>
                <a:spcPts val="0"/>
              </a:spcAft>
              <a:buSzPts val="3466"/>
              <a:buFont typeface="Wingdings" panose="05000000000000000000" pitchFamily="2" charset="2"/>
              <a:buChar char="l"/>
            </a:pPr>
            <a:r>
              <a:rPr lang="zh-TW" sz="2800" dirty="0">
                <a:solidFill>
                  <a:srgbClr val="000066"/>
                </a:solidFill>
                <a:latin typeface="DFKai-SB"/>
                <a:ea typeface="DFKai-SB"/>
                <a:cs typeface="DFKai-SB"/>
                <a:sym typeface="DFKai-SB"/>
              </a:rPr>
              <a:t>第一次學生上網選填志願模擬：</a:t>
            </a:r>
            <a:endParaRPr sz="2800" dirty="0">
              <a:solidFill>
                <a:srgbClr val="000066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SzPts val="3466"/>
              <a:buFont typeface="Noto Sans Symbols"/>
              <a:buNone/>
            </a:pPr>
            <a:r>
              <a:rPr lang="zh-TW" sz="28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  11</a:t>
            </a:r>
            <a:r>
              <a:rPr lang="en-US" altLang="zh-TW" sz="28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2</a:t>
            </a:r>
            <a:r>
              <a:rPr lang="zh-TW" sz="28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年1/</a:t>
            </a:r>
            <a:r>
              <a:rPr lang="en-US" altLang="zh-TW" sz="28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4</a:t>
            </a:r>
            <a:r>
              <a:rPr lang="zh-TW" sz="28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三</a:t>
            </a:r>
            <a:r>
              <a:rPr lang="zh-TW" sz="28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)上午</a:t>
            </a:r>
            <a:r>
              <a:rPr lang="en-US" altLang="zh-TW" sz="28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12</a:t>
            </a:r>
            <a:r>
              <a:rPr lang="zh-TW" sz="28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:00至1/</a:t>
            </a:r>
            <a:r>
              <a:rPr lang="en-US" altLang="zh-TW" sz="28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8</a:t>
            </a:r>
            <a:r>
              <a:rPr lang="zh-TW" sz="28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日</a:t>
            </a:r>
            <a:r>
              <a:rPr lang="zh-TW" sz="28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)下午5:00前</a:t>
            </a:r>
            <a:endParaRPr sz="2800" b="1" dirty="0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457200">
              <a:buSzPts val="3466"/>
              <a:buFont typeface="Wingdings" panose="05000000000000000000" pitchFamily="2" charset="2"/>
              <a:buChar char="l"/>
            </a:pPr>
            <a:r>
              <a:rPr lang="zh-TW" sz="2800" dirty="0">
                <a:solidFill>
                  <a:srgbClr val="000066"/>
                </a:solidFill>
                <a:latin typeface="DFKai-SB"/>
                <a:ea typeface="DFKai-SB"/>
                <a:cs typeface="DFKai-SB"/>
                <a:sym typeface="DFKai-SB"/>
              </a:rPr>
              <a:t>第二次學生上網選填志願模擬</a:t>
            </a:r>
            <a:r>
              <a:rPr lang="zh-TW" altLang="en-US" sz="2800" dirty="0">
                <a:solidFill>
                  <a:srgbClr val="000066"/>
                </a:solidFill>
                <a:latin typeface="DFKai-SB"/>
                <a:ea typeface="DFKai-SB"/>
                <a:cs typeface="DFKai-SB"/>
                <a:sym typeface="Wingdings" panose="05000000000000000000" pitchFamily="2" charset="2"/>
              </a:rPr>
              <a:t>：</a:t>
            </a:r>
            <a:endParaRPr sz="2800" dirty="0">
              <a:solidFill>
                <a:srgbClr val="000066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SzPts val="3466"/>
              <a:buFont typeface="Noto Sans Symbols"/>
              <a:buNone/>
            </a:pPr>
            <a:r>
              <a:rPr lang="zh-TW" sz="2800" b="1" dirty="0">
                <a:solidFill>
                  <a:srgbClr val="000066"/>
                </a:solidFill>
                <a:latin typeface="DFKai-SB"/>
                <a:ea typeface="DFKai-SB"/>
                <a:cs typeface="DFKai-SB"/>
                <a:sym typeface="DFKai-SB"/>
              </a:rPr>
              <a:t>  </a:t>
            </a:r>
            <a:r>
              <a:rPr lang="zh-TW" sz="28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11</a:t>
            </a:r>
            <a:r>
              <a:rPr lang="en-US" altLang="zh-TW" sz="28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2</a:t>
            </a:r>
            <a:r>
              <a:rPr lang="zh-TW" sz="28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年4/</a:t>
            </a:r>
            <a:r>
              <a:rPr lang="en-US" altLang="zh-TW" sz="28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5</a:t>
            </a:r>
            <a:r>
              <a:rPr lang="zh-TW" sz="28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三</a:t>
            </a:r>
            <a:r>
              <a:rPr lang="zh-TW" sz="28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)上午</a:t>
            </a:r>
            <a:r>
              <a:rPr lang="en-US" altLang="zh-TW" sz="28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12</a:t>
            </a:r>
            <a:r>
              <a:rPr lang="zh-TW" sz="28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:00至4/</a:t>
            </a:r>
            <a:r>
              <a:rPr lang="en-US" altLang="zh-TW" sz="28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9</a:t>
            </a:r>
            <a:r>
              <a:rPr lang="zh-TW" sz="28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(日)下午5:00前</a:t>
            </a:r>
            <a:endParaRPr sz="1400" dirty="0"/>
          </a:p>
          <a:p>
            <a:pPr lvl="0" indent="-457200" algn="l" rtl="0">
              <a:spcBef>
                <a:spcPts val="750"/>
              </a:spcBef>
              <a:spcAft>
                <a:spcPts val="0"/>
              </a:spcAft>
              <a:buSzPts val="3466"/>
              <a:buFont typeface="Wingdings" panose="05000000000000000000" pitchFamily="2" charset="2"/>
              <a:buChar char="l"/>
            </a:pPr>
            <a:r>
              <a:rPr lang="zh-TW" sz="2800" dirty="0">
                <a:solidFill>
                  <a:srgbClr val="000066"/>
                </a:solidFill>
                <a:latin typeface="DFKai-SB"/>
                <a:ea typeface="DFKai-SB"/>
                <a:cs typeface="DFKai-SB"/>
                <a:sym typeface="DFKai-SB"/>
              </a:rPr>
              <a:t>正式志願選填日：</a:t>
            </a:r>
            <a:endParaRPr sz="2800" b="1" dirty="0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SzPts val="3466"/>
              <a:buFont typeface="Noto Sans Symbols"/>
              <a:buNone/>
            </a:pPr>
            <a:r>
              <a:rPr lang="zh-TW" sz="28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  110年6/</a:t>
            </a:r>
            <a:r>
              <a:rPr lang="en-US" altLang="zh-TW" sz="28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21</a:t>
            </a:r>
            <a:r>
              <a:rPr lang="zh-TW" sz="28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三</a:t>
            </a:r>
            <a:r>
              <a:rPr lang="zh-TW" sz="28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)上午</a:t>
            </a:r>
            <a:r>
              <a:rPr lang="en-US" altLang="zh-TW" sz="28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12</a:t>
            </a:r>
            <a:r>
              <a:rPr lang="zh-TW" sz="28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:00至6/2</a:t>
            </a:r>
            <a:r>
              <a:rPr lang="en-US" altLang="zh-TW" sz="28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5</a:t>
            </a:r>
            <a:r>
              <a:rPr lang="zh-TW" sz="28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(日)下午5:00前</a:t>
            </a:r>
            <a:endParaRPr lang="en-US" altLang="zh-TW" sz="2800" b="1" dirty="0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SzPts val="3466"/>
              <a:buFont typeface="Noto Sans Symbols"/>
              <a:buNone/>
            </a:pPr>
            <a:endParaRPr sz="2800" b="1" dirty="0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lvl="0" indent="-457200" algn="l" rtl="0">
              <a:spcBef>
                <a:spcPts val="750"/>
              </a:spcBef>
              <a:spcAft>
                <a:spcPts val="0"/>
              </a:spcAft>
              <a:buSzPts val="3466"/>
              <a:buFont typeface="Wingdings" panose="05000000000000000000" pitchFamily="2" charset="2"/>
              <a:buChar char="l"/>
            </a:pPr>
            <a:r>
              <a:rPr lang="zh-TW" sz="2400" dirty="0">
                <a:solidFill>
                  <a:srgbClr val="000066"/>
                </a:solidFill>
                <a:latin typeface="DFKai-SB"/>
                <a:ea typeface="DFKai-SB"/>
                <a:cs typeface="DFKai-SB"/>
                <a:sym typeface="DFKai-SB"/>
              </a:rPr>
              <a:t>模擬及正式選填志願，學生可在家選填。若學生家中無法進行電腦選填志願者，</a:t>
            </a:r>
            <a:r>
              <a:rPr lang="zh-TW" altLang="en-US" sz="3200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教務處</a:t>
            </a:r>
            <a:r>
              <a:rPr lang="zh-TW" altLang="en-US" sz="2400" dirty="0">
                <a:solidFill>
                  <a:srgbClr val="000066"/>
                </a:solidFill>
                <a:latin typeface="DFKai-SB"/>
                <a:ea typeface="DFKai-SB"/>
                <a:cs typeface="DFKai-SB"/>
                <a:sym typeface="DFKai-SB"/>
              </a:rPr>
              <a:t>會</a:t>
            </a:r>
            <a:r>
              <a:rPr lang="zh-TW" sz="2400" dirty="0">
                <a:solidFill>
                  <a:srgbClr val="000066"/>
                </a:solidFill>
                <a:latin typeface="DFKai-SB"/>
                <a:ea typeface="DFKai-SB"/>
                <a:cs typeface="DFKai-SB"/>
                <a:sym typeface="DFKai-SB"/>
              </a:rPr>
              <a:t>協助安排電腦教室供學生志願選填</a:t>
            </a:r>
            <a:r>
              <a:rPr lang="zh-TW" sz="2800" dirty="0">
                <a:solidFill>
                  <a:srgbClr val="000066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dirty="0"/>
          </a:p>
          <a:p>
            <a:pPr marL="257175" lvl="0" indent="-79375" algn="l" rtl="0">
              <a:spcBef>
                <a:spcPts val="750"/>
              </a:spcBef>
              <a:spcAft>
                <a:spcPts val="0"/>
              </a:spcAft>
              <a:buSzPts val="2800"/>
              <a:buNone/>
            </a:pPr>
            <a:endParaRPr sz="2800" dirty="0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173" name="Google Shape;1173;p117"/>
          <p:cNvSpPr txBox="1"/>
          <p:nvPr/>
        </p:nvSpPr>
        <p:spPr>
          <a:xfrm>
            <a:off x="1187624" y="243113"/>
            <a:ext cx="7956432" cy="7080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altLang="zh-TW" sz="4000" kern="0" dirty="0">
                <a:solidFill>
                  <a:schemeClr val="bg1"/>
                </a:solidFill>
                <a:latin typeface="DFKai-SB"/>
                <a:ea typeface="DFKai-SB"/>
                <a:cs typeface="DFKai-SB"/>
                <a:sym typeface="DFKai-SB"/>
              </a:rPr>
              <a:t>(</a:t>
            </a:r>
            <a:r>
              <a:rPr lang="zh-TW" altLang="en-US" sz="4000" kern="0" dirty="0">
                <a:solidFill>
                  <a:schemeClr val="bg1"/>
                </a:solidFill>
                <a:latin typeface="DFKai-SB"/>
                <a:ea typeface="DFKai-SB"/>
                <a:cs typeface="DFKai-SB"/>
                <a:sym typeface="DFKai-SB"/>
              </a:rPr>
              <a:t>五</a:t>
            </a:r>
            <a:r>
              <a:rPr lang="en-US" altLang="zh-TW" sz="4000" kern="0" dirty="0">
                <a:solidFill>
                  <a:schemeClr val="bg1"/>
                </a:solidFill>
                <a:latin typeface="DFKai-SB"/>
                <a:ea typeface="DFKai-SB"/>
                <a:cs typeface="DFKai-SB"/>
                <a:sym typeface="DFKai-SB"/>
              </a:rPr>
              <a:t>)</a:t>
            </a:r>
            <a:r>
              <a:rPr lang="zh-TW" altLang="en-US" sz="4000" kern="0" dirty="0">
                <a:solidFill>
                  <a:schemeClr val="bg1"/>
                </a:solidFill>
                <a:latin typeface="DFKai-SB"/>
                <a:ea typeface="DFKai-SB"/>
                <a:cs typeface="DFKai-SB"/>
                <a:sym typeface="DFKai-SB"/>
              </a:rPr>
              <a:t>志願選填注意事項</a:t>
            </a:r>
            <a:r>
              <a:rPr lang="en-US" altLang="zh-TW" sz="4000" kern="0" dirty="0">
                <a:solidFill>
                  <a:schemeClr val="bg1"/>
                </a:solidFill>
                <a:latin typeface="DFKai-SB"/>
                <a:ea typeface="DFKai-SB"/>
                <a:cs typeface="DFKai-SB"/>
                <a:sym typeface="DFKai-SB"/>
              </a:rPr>
              <a:t>3</a:t>
            </a:r>
            <a:endParaRPr sz="4000" kern="0" dirty="0">
              <a:solidFill>
                <a:schemeClr val="bg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174" name="Google Shape;1174;p117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fld id="{00000000-1234-1234-1234-123412341234}" type="slidenum">
              <a:rPr lang="en-US" altLang="zh-TW"/>
              <a:pPr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6074094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131"/>
          <p:cNvSpPr txBox="1">
            <a:spLocks noGrp="1"/>
          </p:cNvSpPr>
          <p:nvPr>
            <p:ph type="title"/>
          </p:nvPr>
        </p:nvSpPr>
        <p:spPr>
          <a:xfrm>
            <a:off x="1259631" y="188640"/>
            <a:ext cx="7334969" cy="863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zh-TW" sz="4000" dirty="0">
                <a:solidFill>
                  <a:schemeClr val="bg1"/>
                </a:solidFill>
                <a:latin typeface="DFKai-SB"/>
                <a:ea typeface="DFKai-SB"/>
                <a:cs typeface="DFKai-SB"/>
                <a:sym typeface="DFKai-SB"/>
              </a:rPr>
              <a:t>(</a:t>
            </a:r>
            <a:r>
              <a:rPr lang="zh-TW" altLang="en-US" sz="4000" dirty="0">
                <a:solidFill>
                  <a:schemeClr val="bg1"/>
                </a:solidFill>
                <a:latin typeface="DFKai-SB"/>
                <a:ea typeface="DFKai-SB"/>
                <a:cs typeface="DFKai-SB"/>
                <a:sym typeface="DFKai-SB"/>
              </a:rPr>
              <a:t>五</a:t>
            </a:r>
            <a:r>
              <a:rPr lang="zh-TW" sz="4000" dirty="0">
                <a:solidFill>
                  <a:schemeClr val="bg1"/>
                </a:solidFill>
                <a:latin typeface="DFKai-SB"/>
                <a:ea typeface="DFKai-SB"/>
                <a:cs typeface="DFKai-SB"/>
                <a:sym typeface="DFKai-SB"/>
              </a:rPr>
              <a:t>)</a:t>
            </a:r>
            <a:r>
              <a:rPr lang="zh-TW" altLang="en-US" sz="4000" dirty="0">
                <a:solidFill>
                  <a:schemeClr val="bg1"/>
                </a:solidFill>
                <a:latin typeface="DFKai-SB"/>
                <a:ea typeface="DFKai-SB"/>
                <a:cs typeface="DFKai-SB"/>
                <a:sym typeface="DFKai-SB"/>
              </a:rPr>
              <a:t>志願選填注意事項</a:t>
            </a:r>
            <a:r>
              <a:rPr lang="en-US" altLang="zh-TW" sz="4000" dirty="0">
                <a:solidFill>
                  <a:schemeClr val="bg1"/>
                </a:solidFill>
                <a:latin typeface="DFKai-SB"/>
                <a:ea typeface="DFKai-SB"/>
                <a:cs typeface="DFKai-SB"/>
                <a:sym typeface="DFKai-SB"/>
              </a:rPr>
              <a:t>4</a:t>
            </a:r>
            <a:endParaRPr lang="zh-TW" altLang="en-US" sz="4000" dirty="0">
              <a:solidFill>
                <a:schemeClr val="bg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graphicFrame>
        <p:nvGraphicFramePr>
          <p:cNvPr id="1283" name="Google Shape;1283;p131"/>
          <p:cNvGraphicFramePr/>
          <p:nvPr>
            <p:extLst>
              <p:ext uri="{D42A27DB-BD31-4B8C-83A1-F6EECF244321}">
                <p14:modId xmlns:p14="http://schemas.microsoft.com/office/powerpoint/2010/main" val="909161839"/>
              </p:ext>
            </p:extLst>
          </p:nvPr>
        </p:nvGraphicFramePr>
        <p:xfrm>
          <a:off x="611560" y="1268760"/>
          <a:ext cx="8352928" cy="5422968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18740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788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546282"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dirty="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就近入學區</a:t>
                      </a:r>
                      <a:endParaRPr lang="en-US" altLang="zh-TW" sz="2400" dirty="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zh-TW" sz="2400" dirty="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dirty="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/>
                      </a:r>
                      <a:br>
                        <a:rPr lang="zh-TW" sz="2400" dirty="0">
                          <a:latin typeface="DFKai-SB"/>
                          <a:ea typeface="DFKai-SB"/>
                          <a:cs typeface="DFKai-SB"/>
                          <a:sym typeface="DFKai-SB"/>
                        </a:rPr>
                      </a:br>
                      <a:r>
                        <a:rPr lang="zh-TW" sz="2400" u="sng" dirty="0">
                          <a:solidFill>
                            <a:srgbClr val="FF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得10分</a:t>
                      </a:r>
                      <a:endParaRPr sz="4000" u="sng" dirty="0">
                        <a:solidFill>
                          <a:srgbClr val="FF000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DFKai-SB"/>
                        <a:buNone/>
                      </a:pPr>
                      <a:r>
                        <a:rPr lang="zh-TW" altLang="en-US" sz="2400" b="0" u="none" dirty="0">
                          <a:solidFill>
                            <a:srgbClr val="00B05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高職：國立曾文家商、國立曾文農工、國立新營高工、國立北門農工</a:t>
                      </a:r>
                      <a:endParaRPr lang="en-US" altLang="zh-TW" sz="2400" b="0" u="none" dirty="0">
                        <a:solidFill>
                          <a:srgbClr val="00B05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DFKai-SB"/>
                        <a:buNone/>
                      </a:pPr>
                      <a:r>
                        <a:rPr lang="zh-TW" altLang="en-US" sz="2400" b="0" u="none" dirty="0">
                          <a:solidFill>
                            <a:srgbClr val="0070C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高中：</a:t>
                      </a:r>
                      <a:r>
                        <a:rPr lang="zh-TW" altLang="en-US" sz="2400" b="0" dirty="0">
                          <a:solidFill>
                            <a:srgbClr val="0070C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市立土城高中、市立南寧高中、國立新營高中、國立北門高中</a:t>
                      </a:r>
                      <a:endParaRPr lang="zh-TW" altLang="en-US" sz="2400" b="0" u="sng" dirty="0">
                        <a:solidFill>
                          <a:srgbClr val="0070C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51431" marR="51431" marT="0" marB="0"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94742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 dirty="0">
                          <a:solidFill>
                            <a:srgbClr val="FF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全區型學校：</a:t>
                      </a:r>
                      <a:endParaRPr sz="2000" b="1" dirty="0">
                        <a:solidFill>
                          <a:srgbClr val="FF000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dirty="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臺南一中、臺南女中、臺南二中、家齊女中、</a:t>
                      </a:r>
                      <a:endParaRPr sz="2400" dirty="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dirty="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南科實中、臺南高工、臺南高商、臺南海事</a:t>
                      </a:r>
                      <a:endParaRPr sz="4000" dirty="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51431" marR="51431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3862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 dirty="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所有私立高中、所有私立高職</a:t>
                      </a:r>
                      <a:endParaRPr sz="3600" b="1" dirty="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51431" marR="51431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4650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dirty="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非就近入學</a:t>
                      </a:r>
                      <a:endParaRPr lang="en-US" altLang="zh-TW" sz="2400" dirty="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dirty="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/>
                      </a:r>
                      <a:br>
                        <a:rPr lang="zh-TW" sz="2400" dirty="0">
                          <a:latin typeface="DFKai-SB"/>
                          <a:ea typeface="DFKai-SB"/>
                          <a:cs typeface="DFKai-SB"/>
                          <a:sym typeface="DFKai-SB"/>
                        </a:rPr>
                      </a:br>
                      <a:r>
                        <a:rPr lang="zh-TW" sz="2400" dirty="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得0分</a:t>
                      </a:r>
                      <a:endParaRPr sz="4000" dirty="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DFKai-SB"/>
                        <a:buNone/>
                      </a:pPr>
                      <a:r>
                        <a:rPr lang="zh-TW" altLang="en-US" sz="2400" b="0" dirty="0">
                          <a:solidFill>
                            <a:srgbClr val="FF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非上述學校</a:t>
                      </a:r>
                      <a:endParaRPr sz="2400" b="0" dirty="0">
                        <a:solidFill>
                          <a:srgbClr val="FF000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51431" marR="51431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284" name="Google Shape;1284;p131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fld id="{00000000-1234-1234-1234-123412341234}" type="slidenum">
              <a:rPr lang="en-US" altLang="zh-TW"/>
              <a:pPr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8310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p167"/>
          <p:cNvSpPr/>
          <p:nvPr/>
        </p:nvSpPr>
        <p:spPr>
          <a:xfrm>
            <a:off x="2000250" y="2436817"/>
            <a:ext cx="6952384" cy="2072304"/>
          </a:xfrm>
          <a:prstGeom prst="rect">
            <a:avLst/>
          </a:prstGeom>
          <a:solidFill>
            <a:srgbClr val="008000">
              <a:alpha val="6274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33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633" name="Google Shape;1633;p167"/>
          <p:cNvSpPr txBox="1">
            <a:spLocks noGrp="1"/>
          </p:cNvSpPr>
          <p:nvPr>
            <p:ph type="title"/>
          </p:nvPr>
        </p:nvSpPr>
        <p:spPr>
          <a:xfrm>
            <a:off x="1259634" y="2833727"/>
            <a:ext cx="7416822" cy="1612964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6000" dirty="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台南區</a:t>
            </a:r>
            <a:r>
              <a:rPr lang="zh-TW" altLang="en-US" sz="5400" dirty="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免試入學就學區</a:t>
            </a:r>
            <a:endParaRPr sz="4400" dirty="0"/>
          </a:p>
        </p:txBody>
      </p:sp>
      <p:pic>
        <p:nvPicPr>
          <p:cNvPr id="1634" name="Google Shape;1634;p1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71090">
            <a:off x="5426208" y="1505693"/>
            <a:ext cx="3134633" cy="1350942"/>
          </a:xfrm>
          <a:prstGeom prst="rect">
            <a:avLst/>
          </a:prstGeom>
          <a:noFill/>
          <a:ln>
            <a:noFill/>
          </a:ln>
        </p:spPr>
      </p:pic>
      <p:sp>
        <p:nvSpPr>
          <p:cNvPr id="1635" name="Google Shape;1635;p167"/>
          <p:cNvSpPr txBox="1">
            <a:spLocks noGrp="1"/>
          </p:cNvSpPr>
          <p:nvPr>
            <p:ph type="sldNum" idx="12"/>
          </p:nvPr>
        </p:nvSpPr>
        <p:spPr>
          <a:xfrm>
            <a:off x="398859" y="3244889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fld id="{00000000-1234-1234-1234-123412341234}" type="slidenum">
              <a:rPr lang="en-US" altLang="zh-TW"/>
              <a:pPr/>
              <a:t>16</a:t>
            </a:fld>
            <a:endParaRPr/>
          </a:p>
        </p:txBody>
      </p:sp>
      <p:sp>
        <p:nvSpPr>
          <p:cNvPr id="1636" name="Google Shape;1636;p167"/>
          <p:cNvSpPr txBox="1"/>
          <p:nvPr/>
        </p:nvSpPr>
        <p:spPr>
          <a:xfrm>
            <a:off x="395536" y="4446691"/>
            <a:ext cx="864096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100" kern="0" dirty="0"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986699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標題 1"/>
          <p:cNvSpPr>
            <a:spLocks noGrp="1"/>
          </p:cNvSpPr>
          <p:nvPr>
            <p:ph type="title"/>
          </p:nvPr>
        </p:nvSpPr>
        <p:spPr>
          <a:xfrm>
            <a:off x="1239076" y="208051"/>
            <a:ext cx="7092974" cy="767929"/>
          </a:xfrm>
          <a:solidFill>
            <a:srgbClr val="0070C0"/>
          </a:solidFill>
        </p:spPr>
        <p:txBody>
          <a:bodyPr/>
          <a:lstStyle/>
          <a:p>
            <a:r>
              <a:rPr lang="en-US" altLang="zh-TW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免試入學就學區規劃</a:t>
            </a:r>
            <a:r>
              <a:rPr lang="en-US" altLang="zh-TW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-1</a:t>
            </a:r>
            <a:endParaRPr lang="zh-TW" altLang="en-US" sz="4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55FD03CC-048A-4726-8A8E-3E57B80E8E75}"/>
              </a:ext>
            </a:extLst>
          </p:cNvPr>
          <p:cNvSpPr txBox="1">
            <a:spLocks/>
          </p:cNvSpPr>
          <p:nvPr/>
        </p:nvSpPr>
        <p:spPr bwMode="auto">
          <a:xfrm>
            <a:off x="1115616" y="1127020"/>
            <a:ext cx="6804942" cy="541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kern="1200">
                <a:solidFill>
                  <a:srgbClr val="404040"/>
                </a:solidFill>
                <a:latin typeface="+mn-lt"/>
                <a:ea typeface="+mn-ea"/>
                <a:cs typeface="微軟正黑體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600" kern="1200">
                <a:solidFill>
                  <a:srgbClr val="404040"/>
                </a:solidFill>
                <a:latin typeface="+mn-lt"/>
                <a:ea typeface="+mn-ea"/>
                <a:cs typeface="微軟正黑體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400" kern="1200">
                <a:solidFill>
                  <a:srgbClr val="404040"/>
                </a:solidFill>
                <a:latin typeface="+mn-lt"/>
                <a:ea typeface="+mn-ea"/>
                <a:cs typeface="微軟正黑體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微軟正黑體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微軟正黑體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E78712"/>
              </a:buClr>
              <a:buBlip>
                <a:blip r:embed="rId2"/>
              </a:buBlip>
              <a:defRPr/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高中高職：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E78712"/>
              </a:buClr>
              <a:buNone/>
              <a:defRPr/>
            </a:pPr>
            <a:r>
              <a:rPr lang="en-US" altLang="zh-TW" sz="28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8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免試入學：</a:t>
            </a:r>
            <a:endParaRPr lang="en-US" altLang="zh-TW" sz="2800" b="1" u="sng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E78712"/>
              </a:buClr>
              <a:buNone/>
              <a:defRPr/>
            </a:pPr>
            <a:r>
              <a:rPr lang="en-US" altLang="zh-TW" sz="2800" b="1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(1)15</a:t>
            </a:r>
            <a:r>
              <a:rPr lang="zh-TW" altLang="en-US" sz="2800" b="1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個高中高職免試入學就學區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：規劃以兼顧學生選校、學校招生、地方生活圈概念及符應主管機關權責。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6" name="Group 17">
            <a:extLst>
              <a:ext uri="{FF2B5EF4-FFF2-40B4-BE49-F238E27FC236}">
                <a16:creationId xmlns:a16="http://schemas.microsoft.com/office/drawing/2014/main" xmlns="" id="{3913DDC0-C427-4A8A-B90C-D67079511F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7855322"/>
              </p:ext>
            </p:extLst>
          </p:nvPr>
        </p:nvGraphicFramePr>
        <p:xfrm>
          <a:off x="1266932" y="4437112"/>
          <a:ext cx="7116935" cy="2217470"/>
        </p:xfrm>
        <a:graphic>
          <a:graphicData uri="http://schemas.openxmlformats.org/drawingml/2006/table">
            <a:tbl>
              <a:tblPr/>
              <a:tblGrid>
                <a:gridCol w="1572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446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5058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微軟正黑體"/>
                        </a:rPr>
                        <a:t>單一縣市</a:t>
                      </a:r>
                    </a:p>
                  </a:txBody>
                  <a:tcPr marL="47700" marR="47700" marT="23843" marB="238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D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微軟正黑體"/>
                        </a:rPr>
                        <a:t>臺南市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微軟正黑體"/>
                        </a:rPr>
                        <a:t>、高雄市、彰化縣、雲林縣、屏東縣、臺東縣、花蓮縣、宜蘭縣、澎湖縣、金門縣</a:t>
                      </a:r>
                    </a:p>
                  </a:txBody>
                  <a:tcPr marL="47700" marR="47700" marT="23843" marB="238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0965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微軟正黑體"/>
                        </a:rPr>
                        <a:t>跨縣市</a:t>
                      </a:r>
                    </a:p>
                  </a:txBody>
                  <a:tcPr marL="47700" marR="47700" marT="23843" marB="238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D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微軟正黑體"/>
                        </a:rPr>
                        <a:t>桃園區 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微軟正黑體"/>
                        </a:rPr>
                        <a:t>(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微軟正黑體"/>
                        </a:rPr>
                        <a:t>桃園縣、連江縣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微軟正黑體"/>
                        </a:rPr>
                        <a:t>)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微軟正黑體"/>
                        </a:rPr>
                        <a:t>、嘉義區 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微軟正黑體"/>
                        </a:rPr>
                        <a:t>(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微軟正黑體"/>
                        </a:rPr>
                        <a:t>嘉義縣、嘉義市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微軟正黑體"/>
                        </a:rPr>
                        <a:t>)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微軟正黑體"/>
                        </a:rPr>
                        <a:t>、竹苗區 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微軟正黑體"/>
                        </a:rPr>
                        <a:t>(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微軟正黑體"/>
                        </a:rPr>
                        <a:t>新竹縣、新竹市、苗栗縣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微軟正黑體"/>
                        </a:rPr>
                        <a:t>)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微軟正黑體"/>
                        </a:rPr>
                        <a:t>、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微軟正黑體"/>
                        </a:rPr>
                        <a:t/>
                      </a:r>
                      <a:b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微軟正黑體"/>
                        </a:rPr>
                      </a:b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微軟正黑體"/>
                        </a:rPr>
                        <a:t>中投區 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微軟正黑體"/>
                        </a:rPr>
                        <a:t>(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微軟正黑體"/>
                        </a:rPr>
                        <a:t>臺中市、南投縣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微軟正黑體"/>
                        </a:rPr>
                        <a:t>)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微軟正黑體"/>
                        </a:rPr>
                        <a:t>、基北區 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微軟正黑體"/>
                        </a:rPr>
                        <a:t>(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微軟正黑體"/>
                        </a:rPr>
                        <a:t>新北市、臺北市、基隆市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微軟正黑體"/>
                        </a:rPr>
                        <a:t>)</a:t>
                      </a:r>
                    </a:p>
                  </a:txBody>
                  <a:tcPr marL="47700" marR="47700" marT="23843" marB="238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15727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57213" indent="-2143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fld id="{6A189AEB-704D-4AC4-BE61-83AE7DB57DA2}" type="slidenum">
              <a:rPr kumimoji="0" lang="zh-TW" altLang="en-US" smtClean="0">
                <a:solidFill>
                  <a:srgbClr val="FEFFFF"/>
                </a:solidFill>
                <a:latin typeface="Century Gothic" panose="020B0502020202020204" pitchFamily="34" charset="0"/>
              </a:rPr>
              <a:pPr/>
              <a:t>17</a:t>
            </a:fld>
            <a:endParaRPr kumimoji="0" lang="zh-TW" altLang="en-US">
              <a:solidFill>
                <a:srgbClr val="FEFF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549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CAA0D5A3-5CDD-48A4-AECB-F5E7A7EB7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790" y="1262315"/>
            <a:ext cx="7452642" cy="4824536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TW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共同就學區</a:t>
            </a:r>
            <a:r>
              <a:rPr lang="en-US" altLang="zh-TW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(</a:t>
            </a:r>
            <a:r>
              <a:rPr lang="zh-TW" altLang="en-US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七股區沒有</a:t>
            </a:r>
            <a:r>
              <a:rPr lang="en-US" altLang="zh-TW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)</a:t>
            </a:r>
            <a:r>
              <a:rPr lang="en-US" altLang="zh-TW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2800" b="1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位處免試就學區交界</a:t>
            </a: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zh-TW" sz="2800" b="1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</a:t>
            </a: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，得由兩個以上縣</a:t>
            </a:r>
            <a:r>
              <a:rPr lang="en-US" altLang="zh-TW" sz="2800" b="1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市</a:t>
            </a:r>
            <a:r>
              <a:rPr lang="en-US" altLang="zh-TW" sz="2800" b="1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主管機關協調規劃共同就學及招生之範圍。</a:t>
            </a:r>
            <a:endParaRPr lang="en-US" altLang="zh-TW" sz="2800" b="1" dirty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TW" sz="28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8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特色招生：</a:t>
            </a:r>
            <a:r>
              <a:rPr lang="en-US" altLang="zh-TW" sz="28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得跨就學區選一區參加。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Blip>
                <a:blip r:embed="rId2"/>
              </a:buBlip>
              <a:defRPr/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五專：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學校分散且類科屬性特殊，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採全國一區。</a:t>
            </a:r>
            <a:endParaRPr lang="en-US" altLang="zh-TW" sz="2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6740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57213" indent="-2143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fld id="{C9490067-8FA0-4481-A12E-1B2E73670D30}" type="slidenum">
              <a:rPr kumimoji="0" lang="zh-TW" altLang="en-US" smtClean="0">
                <a:solidFill>
                  <a:srgbClr val="FEFFFF"/>
                </a:solidFill>
                <a:latin typeface="Century Gothic" panose="020B0502020202020204" pitchFamily="34" charset="0"/>
              </a:rPr>
              <a:pPr/>
              <a:t>18</a:t>
            </a:fld>
            <a:endParaRPr kumimoji="0" lang="zh-TW" altLang="en-US">
              <a:solidFill>
                <a:srgbClr val="FE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7092974" cy="767929"/>
          </a:xfrm>
          <a:solidFill>
            <a:srgbClr val="0070C0"/>
          </a:solidFill>
        </p:spPr>
        <p:txBody>
          <a:bodyPr/>
          <a:lstStyle/>
          <a:p>
            <a:r>
              <a:rPr lang="en-US" altLang="zh-TW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免試入學就學區規劃</a:t>
            </a:r>
            <a:r>
              <a:rPr lang="en-US" altLang="zh-TW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-2</a:t>
            </a:r>
            <a:endParaRPr lang="zh-TW" altLang="en-US" sz="4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08949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2" name="Google Shape;1022;p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0241" y="1027118"/>
            <a:ext cx="7214269" cy="5830887"/>
          </a:xfrm>
          <a:prstGeom prst="rect">
            <a:avLst/>
          </a:prstGeom>
          <a:noFill/>
          <a:ln>
            <a:noFill/>
          </a:ln>
        </p:spPr>
      </p:pic>
      <p:sp>
        <p:nvSpPr>
          <p:cNvPr id="1023" name="Google Shape;1023;p101"/>
          <p:cNvSpPr txBox="1">
            <a:spLocks noGrp="1"/>
          </p:cNvSpPr>
          <p:nvPr>
            <p:ph type="title"/>
          </p:nvPr>
        </p:nvSpPr>
        <p:spPr>
          <a:xfrm>
            <a:off x="1291841" y="119063"/>
            <a:ext cx="7672657" cy="8509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r>
              <a:rPr lang="en-US" altLang="zh-TW" sz="4000" dirty="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(</a:t>
            </a:r>
            <a:r>
              <a:rPr lang="zh-TW" altLang="en-US" sz="4000" dirty="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二</a:t>
            </a:r>
            <a:r>
              <a:rPr lang="en-US" altLang="zh-TW" sz="4000" dirty="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)</a:t>
            </a:r>
            <a:r>
              <a:rPr lang="zh-TW" sz="4000" dirty="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特殊情形變更學區申請</a:t>
            </a:r>
            <a:r>
              <a:rPr lang="zh-TW" sz="2800" dirty="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/>
            </a:r>
            <a:br>
              <a:rPr lang="zh-TW" sz="2800" dirty="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</a:br>
            <a:endParaRPr sz="2800" dirty="0">
              <a:solidFill>
                <a:schemeClr val="lt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024" name="Google Shape;1024;p101"/>
          <p:cNvSpPr txBox="1"/>
          <p:nvPr/>
        </p:nvSpPr>
        <p:spPr>
          <a:xfrm>
            <a:off x="983456" y="0"/>
            <a:ext cx="636215" cy="6822342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kern="0" dirty="0">
                <a:solidFill>
                  <a:srgbClr val="C00000"/>
                </a:solidFill>
                <a:latin typeface="DFKai-SB"/>
                <a:ea typeface="DFKai-SB"/>
                <a:cs typeface="DFKai-SB"/>
                <a:sym typeface="DFKai-SB"/>
              </a:rPr>
              <a:t>務</a:t>
            </a:r>
            <a:endParaRPr lang="en-US" altLang="zh-TW" sz="2000" kern="0" dirty="0">
              <a:solidFill>
                <a:srgbClr val="C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kern="0" dirty="0">
                <a:solidFill>
                  <a:srgbClr val="C00000"/>
                </a:solidFill>
                <a:latin typeface="DFKai-SB"/>
                <a:ea typeface="DFKai-SB"/>
                <a:cs typeface="DFKai-SB"/>
                <a:sym typeface="DFKai-SB"/>
              </a:rPr>
              <a:t>必</a:t>
            </a:r>
            <a:endParaRPr lang="en-US" altLang="zh-TW" sz="2000" kern="0" dirty="0">
              <a:solidFill>
                <a:srgbClr val="C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kern="0" dirty="0">
                <a:solidFill>
                  <a:srgbClr val="C00000"/>
                </a:solidFill>
                <a:latin typeface="DFKai-SB"/>
                <a:ea typeface="DFKai-SB"/>
                <a:cs typeface="DFKai-SB"/>
                <a:sym typeface="DFKai-SB"/>
              </a:rPr>
              <a:t>向</a:t>
            </a:r>
            <a:endParaRPr lang="en-US" altLang="zh-TW" sz="2000" kern="0" dirty="0">
              <a:solidFill>
                <a:srgbClr val="C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kern="0" dirty="0">
                <a:solidFill>
                  <a:srgbClr val="C00000"/>
                </a:solidFill>
                <a:latin typeface="DFKai-SB"/>
                <a:ea typeface="DFKai-SB"/>
                <a:cs typeface="DFKai-SB"/>
                <a:sym typeface="DFKai-SB"/>
              </a:rPr>
              <a:t>教</a:t>
            </a:r>
            <a:endParaRPr lang="en-US" altLang="zh-TW" sz="2000" kern="0" dirty="0">
              <a:solidFill>
                <a:srgbClr val="C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kern="0" dirty="0">
                <a:solidFill>
                  <a:srgbClr val="C00000"/>
                </a:solidFill>
                <a:latin typeface="DFKai-SB"/>
                <a:ea typeface="DFKai-SB"/>
                <a:cs typeface="DFKai-SB"/>
                <a:sym typeface="DFKai-SB"/>
              </a:rPr>
              <a:t>務</a:t>
            </a:r>
            <a:endParaRPr lang="en-US" altLang="zh-TW" sz="2000" kern="0" dirty="0">
              <a:solidFill>
                <a:srgbClr val="C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kern="0" dirty="0">
                <a:solidFill>
                  <a:srgbClr val="C00000"/>
                </a:solidFill>
                <a:latin typeface="DFKai-SB"/>
                <a:ea typeface="DFKai-SB"/>
                <a:cs typeface="DFKai-SB"/>
                <a:sym typeface="DFKai-SB"/>
              </a:rPr>
              <a:t>處</a:t>
            </a:r>
            <a:endParaRPr lang="en-US" altLang="zh-TW" sz="2000" kern="0" dirty="0">
              <a:solidFill>
                <a:srgbClr val="C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36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/>
                <a:ea typeface="DFKai-SB"/>
                <a:cs typeface="DFKai-SB"/>
                <a:sym typeface="DFKai-SB"/>
              </a:rPr>
              <a:t>註</a:t>
            </a:r>
            <a:endParaRPr lang="en-US" altLang="zh-TW" sz="36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/>
              <a:ea typeface="DFKai-SB"/>
              <a:cs typeface="DFKai-SB"/>
              <a:sym typeface="DFKai-SB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36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/>
                <a:ea typeface="DFKai-SB"/>
                <a:cs typeface="DFKai-SB"/>
                <a:sym typeface="DFKai-SB"/>
              </a:rPr>
              <a:t>冊</a:t>
            </a:r>
            <a:endParaRPr lang="en-US" altLang="zh-TW" sz="36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/>
              <a:ea typeface="DFKai-SB"/>
              <a:cs typeface="DFKai-SB"/>
              <a:sym typeface="DFKai-SB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36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/>
                <a:ea typeface="DFKai-SB"/>
                <a:cs typeface="DFKai-SB"/>
                <a:sym typeface="DFKai-SB"/>
              </a:rPr>
              <a:t>組</a:t>
            </a:r>
            <a:endParaRPr lang="en-US" altLang="zh-TW" sz="36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/>
              <a:ea typeface="DFKai-SB"/>
              <a:cs typeface="DFKai-SB"/>
              <a:sym typeface="DFKai-SB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kern="0" dirty="0">
                <a:solidFill>
                  <a:srgbClr val="C00000"/>
                </a:solidFill>
                <a:latin typeface="DFKai-SB"/>
                <a:ea typeface="DFKai-SB"/>
                <a:cs typeface="DFKai-SB"/>
                <a:sym typeface="DFKai-SB"/>
              </a:rPr>
              <a:t>詢</a:t>
            </a:r>
            <a:endParaRPr lang="en-US" altLang="zh-TW" sz="2000" kern="0" dirty="0">
              <a:solidFill>
                <a:srgbClr val="C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kern="0" dirty="0">
                <a:solidFill>
                  <a:srgbClr val="C00000"/>
                </a:solidFill>
                <a:latin typeface="DFKai-SB"/>
                <a:ea typeface="DFKai-SB"/>
                <a:cs typeface="DFKai-SB"/>
                <a:sym typeface="DFKai-SB"/>
              </a:rPr>
              <a:t>問</a:t>
            </a:r>
            <a:endParaRPr lang="en-US" altLang="zh-TW" sz="2000" kern="0" dirty="0">
              <a:solidFill>
                <a:srgbClr val="C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kern="0" dirty="0">
                <a:solidFill>
                  <a:srgbClr val="C00000"/>
                </a:solidFill>
                <a:latin typeface="DFKai-SB"/>
                <a:ea typeface="DFKai-SB"/>
                <a:cs typeface="DFKai-SB"/>
                <a:sym typeface="DFKai-SB"/>
              </a:rPr>
              <a:t>申</a:t>
            </a:r>
            <a:endParaRPr lang="en-US" altLang="zh-TW" sz="2000" kern="0" dirty="0">
              <a:solidFill>
                <a:srgbClr val="C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kern="0" dirty="0">
                <a:solidFill>
                  <a:srgbClr val="C00000"/>
                </a:solidFill>
                <a:latin typeface="DFKai-SB"/>
                <a:ea typeface="DFKai-SB"/>
                <a:cs typeface="DFKai-SB"/>
                <a:sym typeface="DFKai-SB"/>
              </a:rPr>
              <a:t>請</a:t>
            </a:r>
            <a:endParaRPr lang="en-US" altLang="zh-TW" sz="2000" kern="0" dirty="0">
              <a:solidFill>
                <a:srgbClr val="C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kern="0" dirty="0">
                <a:solidFill>
                  <a:srgbClr val="C00000"/>
                </a:solidFill>
                <a:latin typeface="DFKai-SB"/>
                <a:ea typeface="DFKai-SB"/>
                <a:cs typeface="DFKai-SB"/>
                <a:sym typeface="DFKai-SB"/>
              </a:rPr>
              <a:t>日</a:t>
            </a:r>
            <a:endParaRPr lang="en-US" altLang="zh-TW" sz="2000" kern="0" dirty="0">
              <a:solidFill>
                <a:srgbClr val="C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kern="0" dirty="0">
                <a:solidFill>
                  <a:srgbClr val="C00000"/>
                </a:solidFill>
                <a:latin typeface="DFKai-SB"/>
                <a:ea typeface="DFKai-SB"/>
                <a:cs typeface="DFKai-SB"/>
                <a:sym typeface="DFKai-SB"/>
              </a:rPr>
              <a:t>期</a:t>
            </a:r>
            <a:endParaRPr lang="en-US" altLang="zh-TW" sz="2000" kern="0" dirty="0">
              <a:solidFill>
                <a:srgbClr val="C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kern="0" dirty="0">
                <a:solidFill>
                  <a:srgbClr val="C00000"/>
                </a:solidFill>
                <a:latin typeface="DFKai-SB"/>
                <a:ea typeface="DFKai-SB"/>
                <a:cs typeface="DFKai-SB"/>
                <a:sym typeface="DFKai-SB"/>
              </a:rPr>
              <a:t>及</a:t>
            </a:r>
            <a:endParaRPr lang="en-US" altLang="zh-TW" sz="2000" kern="0" dirty="0">
              <a:solidFill>
                <a:srgbClr val="C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kern="0" dirty="0">
                <a:solidFill>
                  <a:srgbClr val="C00000"/>
                </a:solidFill>
                <a:latin typeface="DFKai-SB"/>
                <a:ea typeface="DFKai-SB"/>
                <a:cs typeface="DFKai-SB"/>
                <a:sym typeface="DFKai-SB"/>
              </a:rPr>
              <a:t>應</a:t>
            </a:r>
            <a:endParaRPr lang="en-US" altLang="zh-TW" sz="2000" kern="0" dirty="0">
              <a:solidFill>
                <a:srgbClr val="C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kern="0" dirty="0">
                <a:solidFill>
                  <a:srgbClr val="C00000"/>
                </a:solidFill>
                <a:latin typeface="DFKai-SB"/>
                <a:ea typeface="DFKai-SB"/>
                <a:cs typeface="DFKai-SB"/>
                <a:sym typeface="DFKai-SB"/>
              </a:rPr>
              <a:t>備</a:t>
            </a:r>
            <a:endParaRPr lang="en-US" altLang="zh-TW" sz="2000" kern="0" dirty="0">
              <a:solidFill>
                <a:srgbClr val="C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kern="0" dirty="0">
                <a:solidFill>
                  <a:srgbClr val="C00000"/>
                </a:solidFill>
                <a:latin typeface="DFKai-SB"/>
                <a:ea typeface="DFKai-SB"/>
                <a:cs typeface="DFKai-SB"/>
                <a:sym typeface="DFKai-SB"/>
              </a:rPr>
              <a:t>資</a:t>
            </a:r>
            <a:endParaRPr lang="en-US" altLang="zh-TW" sz="2000" kern="0" dirty="0">
              <a:solidFill>
                <a:srgbClr val="C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kern="0" dirty="0">
                <a:solidFill>
                  <a:srgbClr val="C00000"/>
                </a:solidFill>
                <a:latin typeface="DFKai-SB"/>
                <a:ea typeface="DFKai-SB"/>
                <a:cs typeface="DFKai-SB"/>
                <a:sym typeface="DFKai-SB"/>
              </a:rPr>
              <a:t>料</a:t>
            </a:r>
            <a:endParaRPr sz="11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5" name="Google Shape;1025;p101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fld id="{00000000-1234-1234-1234-123412341234}" type="slidenum">
              <a:rPr lang="en-US" altLang="zh-TW"/>
              <a:pPr/>
              <a:t>19</a:t>
            </a:fld>
            <a:endParaRPr dirty="0"/>
          </a:p>
        </p:txBody>
      </p:sp>
      <p:sp>
        <p:nvSpPr>
          <p:cNvPr id="1026" name="Google Shape;1026;p101"/>
          <p:cNvSpPr txBox="1"/>
          <p:nvPr/>
        </p:nvSpPr>
        <p:spPr>
          <a:xfrm>
            <a:off x="4707504" y="6299122"/>
            <a:ext cx="422934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altLang="zh-TW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112</a:t>
            </a:r>
            <a:r>
              <a:rPr lang="zh-TW" alt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年</a:t>
            </a:r>
            <a:r>
              <a:rPr lang="en-US" altLang="zh-TW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4</a:t>
            </a:r>
            <a:r>
              <a:rPr lang="zh-TW" alt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月</a:t>
            </a:r>
            <a:r>
              <a:rPr lang="en-US" altLang="zh-TW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28</a:t>
            </a:r>
            <a:r>
              <a:rPr lang="zh-TW" alt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日至</a:t>
            </a:r>
            <a:r>
              <a:rPr lang="en-US" altLang="zh-TW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112</a:t>
            </a:r>
            <a:r>
              <a:rPr lang="zh-TW" alt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年</a:t>
            </a:r>
            <a:r>
              <a:rPr lang="en-US" altLang="zh-TW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5</a:t>
            </a:r>
            <a:r>
              <a:rPr lang="zh-TW" alt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月</a:t>
            </a:r>
            <a:r>
              <a:rPr lang="en-US" altLang="zh-TW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5</a:t>
            </a:r>
            <a:r>
              <a:rPr lang="zh-TW" alt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日</a:t>
            </a:r>
            <a:endParaRPr sz="160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1423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p167"/>
          <p:cNvSpPr/>
          <p:nvPr/>
        </p:nvSpPr>
        <p:spPr>
          <a:xfrm>
            <a:off x="2000250" y="2436817"/>
            <a:ext cx="6952384" cy="1784271"/>
          </a:xfrm>
          <a:prstGeom prst="rect">
            <a:avLst/>
          </a:prstGeom>
          <a:solidFill>
            <a:srgbClr val="008000">
              <a:alpha val="6274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33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633" name="Google Shape;1633;p167"/>
          <p:cNvSpPr txBox="1">
            <a:spLocks noGrp="1"/>
          </p:cNvSpPr>
          <p:nvPr>
            <p:ph type="title"/>
          </p:nvPr>
        </p:nvSpPr>
        <p:spPr>
          <a:xfrm>
            <a:off x="1259634" y="2833727"/>
            <a:ext cx="7416822" cy="1283884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6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十二年國教入學管道</a:t>
            </a:r>
            <a:endParaRPr sz="6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634" name="Google Shape;1634;p1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71090">
            <a:off x="5426208" y="1505693"/>
            <a:ext cx="3134633" cy="1350942"/>
          </a:xfrm>
          <a:prstGeom prst="rect">
            <a:avLst/>
          </a:prstGeom>
          <a:noFill/>
          <a:ln>
            <a:noFill/>
          </a:ln>
        </p:spPr>
      </p:pic>
      <p:sp>
        <p:nvSpPr>
          <p:cNvPr id="1635" name="Google Shape;1635;p167"/>
          <p:cNvSpPr txBox="1">
            <a:spLocks noGrp="1"/>
          </p:cNvSpPr>
          <p:nvPr>
            <p:ph type="sldNum" idx="12"/>
          </p:nvPr>
        </p:nvSpPr>
        <p:spPr>
          <a:xfrm>
            <a:off x="398859" y="3244889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fld id="{00000000-1234-1234-1234-123412341234}" type="slidenum">
              <a:rPr lang="en-US" altLang="zh-TW"/>
              <a:pPr/>
              <a:t>2</a:t>
            </a:fld>
            <a:endParaRPr/>
          </a:p>
        </p:txBody>
      </p:sp>
      <p:sp>
        <p:nvSpPr>
          <p:cNvPr id="1636" name="Google Shape;1636;p167"/>
          <p:cNvSpPr txBox="1"/>
          <p:nvPr/>
        </p:nvSpPr>
        <p:spPr>
          <a:xfrm>
            <a:off x="395536" y="4446691"/>
            <a:ext cx="864096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100" kern="0" dirty="0"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9522292"/>
      </p:ext>
    </p:extLst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p167"/>
          <p:cNvSpPr/>
          <p:nvPr/>
        </p:nvSpPr>
        <p:spPr>
          <a:xfrm>
            <a:off x="2000250" y="2705139"/>
            <a:ext cx="5143500" cy="1122363"/>
          </a:xfrm>
          <a:prstGeom prst="rect">
            <a:avLst/>
          </a:prstGeom>
          <a:solidFill>
            <a:srgbClr val="008000">
              <a:alpha val="6274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33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633" name="Google Shape;1633;p167"/>
          <p:cNvSpPr txBox="1">
            <a:spLocks noGrp="1"/>
          </p:cNvSpPr>
          <p:nvPr>
            <p:ph type="title"/>
          </p:nvPr>
        </p:nvSpPr>
        <p:spPr>
          <a:xfrm>
            <a:off x="1259634" y="2833727"/>
            <a:ext cx="5892454" cy="865187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 dirty="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五專招生管道</a:t>
            </a:r>
            <a:endParaRPr dirty="0"/>
          </a:p>
        </p:txBody>
      </p:sp>
      <p:pic>
        <p:nvPicPr>
          <p:cNvPr id="1634" name="Google Shape;1634;p1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8607" y="1479553"/>
            <a:ext cx="3055144" cy="957263"/>
          </a:xfrm>
          <a:prstGeom prst="rect">
            <a:avLst/>
          </a:prstGeom>
          <a:noFill/>
          <a:ln>
            <a:noFill/>
          </a:ln>
        </p:spPr>
      </p:pic>
      <p:sp>
        <p:nvSpPr>
          <p:cNvPr id="1635" name="Google Shape;1635;p167"/>
          <p:cNvSpPr txBox="1">
            <a:spLocks noGrp="1"/>
          </p:cNvSpPr>
          <p:nvPr>
            <p:ph type="sldNum" idx="12"/>
          </p:nvPr>
        </p:nvSpPr>
        <p:spPr>
          <a:xfrm>
            <a:off x="398859" y="3244889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fld id="{00000000-1234-1234-1234-123412341234}" type="slidenum">
              <a:rPr lang="en-US" altLang="zh-TW"/>
              <a:pPr/>
              <a:t>20</a:t>
            </a:fld>
            <a:endParaRPr/>
          </a:p>
        </p:txBody>
      </p:sp>
      <p:sp>
        <p:nvSpPr>
          <p:cNvPr id="1636" name="Google Shape;1636;p167"/>
          <p:cNvSpPr txBox="1"/>
          <p:nvPr/>
        </p:nvSpPr>
        <p:spPr>
          <a:xfrm>
            <a:off x="2000250" y="4129238"/>
            <a:ext cx="6624734" cy="216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zh-TW" altLang="en-US" sz="3200" b="1" kern="0" dirty="0">
                <a:ea typeface="Arial"/>
                <a:cs typeface="Arial"/>
                <a:sym typeface="Arial"/>
              </a:rPr>
              <a:t>學生有意報考者，請務必提醒注意</a:t>
            </a:r>
            <a:r>
              <a:rPr lang="zh-TW" altLang="en-US" sz="4000" b="1" u="sng" kern="0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教務處</a:t>
            </a:r>
            <a:r>
              <a:rPr lang="zh-TW" altLang="en-US" sz="3200" b="1" kern="0" dirty="0">
                <a:ea typeface="Arial"/>
                <a:cs typeface="Arial"/>
                <a:sym typeface="Arial"/>
              </a:rPr>
              <a:t>公布之報名相關訊息及期程</a:t>
            </a:r>
            <a:endParaRPr sz="1100" kern="0" dirty="0"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986673"/>
      </p:ext>
    </p:extLst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62" name="Google Shape;1662;p170"/>
          <p:cNvCxnSpPr/>
          <p:nvPr/>
        </p:nvCxnSpPr>
        <p:spPr>
          <a:xfrm>
            <a:off x="770336" y="4758129"/>
            <a:ext cx="7848600" cy="7937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663" name="Google Shape;1663;p170"/>
          <p:cNvSpPr/>
          <p:nvPr/>
        </p:nvSpPr>
        <p:spPr>
          <a:xfrm>
            <a:off x="4267202" y="1557338"/>
            <a:ext cx="1285875" cy="798512"/>
          </a:xfrm>
          <a:prstGeom prst="roundRect">
            <a:avLst>
              <a:gd name="adj" fmla="val 16667"/>
            </a:avLst>
          </a:prstGeom>
          <a:solidFill>
            <a:srgbClr val="3333FF"/>
          </a:solidFill>
          <a:ln>
            <a:noFill/>
          </a:ln>
          <a:effectLst>
            <a:outerShdw blurRad="50800" dist="38100" dir="5400000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8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免試入學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4" name="Google Shape;1664;p170"/>
          <p:cNvSpPr/>
          <p:nvPr/>
        </p:nvSpPr>
        <p:spPr>
          <a:xfrm>
            <a:off x="2505078" y="4622361"/>
            <a:ext cx="216694" cy="287338"/>
          </a:xfrm>
          <a:prstGeom prst="ellipse">
            <a:avLst/>
          </a:prstGeom>
          <a:solidFill>
            <a:srgbClr val="9BBA5A"/>
          </a:solidFill>
          <a:ln w="15875" cap="rnd" cmpd="sng">
            <a:solidFill>
              <a:srgbClr val="9BBA5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665" name="Google Shape;1665;p170"/>
          <p:cNvSpPr/>
          <p:nvPr/>
        </p:nvSpPr>
        <p:spPr>
          <a:xfrm>
            <a:off x="2396850" y="4791139"/>
            <a:ext cx="489347" cy="1250951"/>
          </a:xfrm>
          <a:prstGeom prst="roundRect">
            <a:avLst>
              <a:gd name="adj" fmla="val 16667"/>
            </a:avLst>
          </a:prstGeom>
          <a:solidFill>
            <a:srgbClr val="9BBA5A"/>
          </a:solidFill>
          <a:ln w="15875" cap="rnd" cmpd="sng">
            <a:solidFill>
              <a:srgbClr val="613C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kern="0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教育會考</a:t>
            </a:r>
            <a:endParaRPr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6" name="Google Shape;1666;p170"/>
          <p:cNvSpPr txBox="1"/>
          <p:nvPr/>
        </p:nvSpPr>
        <p:spPr>
          <a:xfrm>
            <a:off x="2102645" y="4238625"/>
            <a:ext cx="123825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2000"/>
              <a:buFont typeface="Arial"/>
              <a:buNone/>
            </a:pPr>
            <a:r>
              <a:rPr lang="en-US" altLang="zh-TW" sz="20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t>5</a:t>
            </a:r>
            <a:r>
              <a:rPr lang="zh-TW" altLang="en-US" sz="20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t>月中旬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7" name="Google Shape;1667;p170"/>
          <p:cNvSpPr/>
          <p:nvPr/>
        </p:nvSpPr>
        <p:spPr>
          <a:xfrm>
            <a:off x="5576889" y="1557339"/>
            <a:ext cx="2038350" cy="795338"/>
          </a:xfrm>
          <a:prstGeom prst="roundRect">
            <a:avLst>
              <a:gd name="adj" fmla="val 16667"/>
            </a:avLst>
          </a:prstGeom>
          <a:solidFill>
            <a:srgbClr val="3333FF"/>
          </a:solidFill>
          <a:ln>
            <a:noFill/>
          </a:ln>
          <a:effectLst>
            <a:outerShdw blurRad="50800" dist="38100" dir="5400000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特色招生</a:t>
            </a:r>
            <a:endParaRPr sz="2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16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（考試分發）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8" name="Google Shape;1668;p170"/>
          <p:cNvSpPr/>
          <p:nvPr/>
        </p:nvSpPr>
        <p:spPr>
          <a:xfrm>
            <a:off x="1644273" y="4668877"/>
            <a:ext cx="215503" cy="288925"/>
          </a:xfrm>
          <a:prstGeom prst="ellipse">
            <a:avLst/>
          </a:prstGeom>
          <a:solidFill>
            <a:srgbClr val="3939FF"/>
          </a:solidFill>
          <a:ln w="9525" cap="flat" cmpd="sng">
            <a:solidFill>
              <a:srgbClr val="3939F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669" name="Google Shape;1669;p170"/>
          <p:cNvSpPr/>
          <p:nvPr/>
        </p:nvSpPr>
        <p:spPr>
          <a:xfrm>
            <a:off x="3917710" y="4652989"/>
            <a:ext cx="215504" cy="287337"/>
          </a:xfrm>
          <a:prstGeom prst="ellipse">
            <a:avLst/>
          </a:prstGeom>
          <a:solidFill>
            <a:srgbClr val="3939FF"/>
          </a:solidFill>
          <a:ln w="9525" cap="flat" cmpd="sng">
            <a:solidFill>
              <a:srgbClr val="3939F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p170"/>
          <p:cNvSpPr txBox="1"/>
          <p:nvPr/>
        </p:nvSpPr>
        <p:spPr>
          <a:xfrm>
            <a:off x="1364458" y="4238625"/>
            <a:ext cx="738188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2000"/>
              <a:buFont typeface="Noto Sans Symbols"/>
              <a:buNone/>
            </a:pPr>
            <a:r>
              <a:rPr lang="en-US" altLang="zh-TW" sz="20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t>5</a:t>
            </a:r>
            <a:r>
              <a:rPr lang="zh-TW" altLang="en-US" sz="20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t>月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71" name="Google Shape;1671;p170"/>
          <p:cNvSpPr txBox="1"/>
          <p:nvPr/>
        </p:nvSpPr>
        <p:spPr>
          <a:xfrm>
            <a:off x="3457575" y="4271963"/>
            <a:ext cx="1207294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2400"/>
              <a:buFont typeface="Noto Sans Symbols"/>
              <a:buNone/>
            </a:pPr>
            <a:r>
              <a:rPr lang="en-US" altLang="zh-TW" sz="24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6</a:t>
            </a:r>
            <a:r>
              <a:rPr lang="zh-TW" altLang="en-US" sz="24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月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72" name="Google Shape;1672;p170"/>
          <p:cNvSpPr/>
          <p:nvPr/>
        </p:nvSpPr>
        <p:spPr>
          <a:xfrm>
            <a:off x="3256360" y="935077"/>
            <a:ext cx="850106" cy="49688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ffectLst>
            <a:outerShdw blurRad="50800" dist="38100" dir="5400000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直升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73" name="Google Shape;1673;p170"/>
          <p:cNvSpPr txBox="1"/>
          <p:nvPr/>
        </p:nvSpPr>
        <p:spPr>
          <a:xfrm>
            <a:off x="5926932" y="4254504"/>
            <a:ext cx="1338264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2400"/>
              <a:buFont typeface="Noto Sans Symbols"/>
              <a:buNone/>
            </a:pPr>
            <a:r>
              <a:rPr lang="en-US" altLang="zh-TW" sz="24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7</a:t>
            </a:r>
            <a:r>
              <a:rPr lang="zh-TW" altLang="en-US" sz="24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月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74" name="Google Shape;1674;p170"/>
          <p:cNvSpPr/>
          <p:nvPr/>
        </p:nvSpPr>
        <p:spPr>
          <a:xfrm>
            <a:off x="661989" y="4649827"/>
            <a:ext cx="216694" cy="287337"/>
          </a:xfrm>
          <a:prstGeom prst="ellipse">
            <a:avLst/>
          </a:prstGeom>
          <a:solidFill>
            <a:srgbClr val="3939FF"/>
          </a:solidFill>
          <a:ln w="9525" cap="flat" cmpd="sng">
            <a:solidFill>
              <a:srgbClr val="3939F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675" name="Google Shape;1675;p170"/>
          <p:cNvSpPr txBox="1"/>
          <p:nvPr/>
        </p:nvSpPr>
        <p:spPr>
          <a:xfrm>
            <a:off x="433387" y="4230688"/>
            <a:ext cx="738188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2000"/>
              <a:buFont typeface="Noto Sans Symbols"/>
              <a:buNone/>
            </a:pPr>
            <a:r>
              <a:rPr lang="en-US" altLang="zh-TW" sz="20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t>3</a:t>
            </a:r>
            <a:r>
              <a:rPr lang="zh-TW" altLang="en-US" sz="20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t>月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76" name="Google Shape;1676;p170"/>
          <p:cNvSpPr/>
          <p:nvPr/>
        </p:nvSpPr>
        <p:spPr>
          <a:xfrm>
            <a:off x="6487719" y="4654656"/>
            <a:ext cx="216694" cy="287337"/>
          </a:xfrm>
          <a:prstGeom prst="ellipse">
            <a:avLst/>
          </a:prstGeom>
          <a:solidFill>
            <a:srgbClr val="3939FF"/>
          </a:solidFill>
          <a:ln w="9525" cap="flat" cmpd="sng">
            <a:solidFill>
              <a:srgbClr val="3939F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677" name="Google Shape;1677;p170"/>
          <p:cNvSpPr/>
          <p:nvPr/>
        </p:nvSpPr>
        <p:spPr>
          <a:xfrm>
            <a:off x="7470001" y="3517900"/>
            <a:ext cx="1445419" cy="962025"/>
          </a:xfrm>
          <a:prstGeom prst="roundRect">
            <a:avLst>
              <a:gd name="adj" fmla="val 16667"/>
            </a:avLst>
          </a:prstGeom>
          <a:solidFill>
            <a:srgbClr val="E78712"/>
          </a:solidFill>
          <a:ln>
            <a:noFill/>
          </a:ln>
          <a:effectLst>
            <a:outerShdw blurRad="50800" dist="38100" dir="5400000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8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續招</a:t>
            </a:r>
            <a:endParaRPr sz="28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altLang="zh-TW" sz="20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(7</a:t>
            </a:r>
            <a:r>
              <a:rPr lang="zh-TW" altLang="en-US" sz="20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月中下旬</a:t>
            </a:r>
            <a:r>
              <a:rPr lang="en-US" altLang="zh-TW" sz="20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)</a:t>
            </a:r>
            <a:endParaRPr sz="20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678" name="Google Shape;1678;p170"/>
          <p:cNvSpPr/>
          <p:nvPr/>
        </p:nvSpPr>
        <p:spPr>
          <a:xfrm>
            <a:off x="7879558" y="4716502"/>
            <a:ext cx="215504" cy="287337"/>
          </a:xfrm>
          <a:prstGeom prst="ellipse">
            <a:avLst/>
          </a:prstGeom>
          <a:gradFill>
            <a:gsLst>
              <a:gs pos="0">
                <a:srgbClr val="BD574B"/>
              </a:gs>
              <a:gs pos="100000">
                <a:srgbClr val="AA3722"/>
              </a:gs>
            </a:gsLst>
            <a:lin ang="5400000" scaled="0"/>
          </a:gradFill>
          <a:ln w="9525" cap="rnd" cmpd="sng">
            <a:solidFill>
              <a:srgbClr val="AE3924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679" name="Google Shape;1679;p170"/>
          <p:cNvSpPr/>
          <p:nvPr/>
        </p:nvSpPr>
        <p:spPr>
          <a:xfrm>
            <a:off x="662007" y="3349625"/>
            <a:ext cx="3480197" cy="787400"/>
          </a:xfrm>
          <a:prstGeom prst="roundRect">
            <a:avLst>
              <a:gd name="adj" fmla="val 16667"/>
            </a:avLst>
          </a:prstGeom>
          <a:solidFill>
            <a:srgbClr val="3333FF"/>
          </a:solidFill>
          <a:ln>
            <a:noFill/>
          </a:ln>
          <a:effectLst>
            <a:outerShdw blurRad="50800" dist="38100" dir="5400000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8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特色招生</a:t>
            </a:r>
            <a:endParaRPr sz="28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（甄選入學）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1" name="Google Shape;1681;p170"/>
          <p:cNvSpPr/>
          <p:nvPr/>
        </p:nvSpPr>
        <p:spPr>
          <a:xfrm>
            <a:off x="1959769" y="1557338"/>
            <a:ext cx="2182416" cy="798512"/>
          </a:xfrm>
          <a:prstGeom prst="roundRect">
            <a:avLst>
              <a:gd name="adj" fmla="val 16667"/>
            </a:avLst>
          </a:prstGeom>
          <a:solidFill>
            <a:srgbClr val="3333FF"/>
          </a:solidFill>
          <a:ln>
            <a:noFill/>
          </a:ln>
          <a:effectLst>
            <a:outerShdw blurRad="50800" dist="38100" dir="5400000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8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完全免試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2" name="Google Shape;1682;p170"/>
          <p:cNvSpPr/>
          <p:nvPr/>
        </p:nvSpPr>
        <p:spPr>
          <a:xfrm>
            <a:off x="1147764" y="4665702"/>
            <a:ext cx="216694" cy="287337"/>
          </a:xfrm>
          <a:prstGeom prst="ellipse">
            <a:avLst/>
          </a:prstGeom>
          <a:solidFill>
            <a:srgbClr val="3939FF"/>
          </a:solidFill>
          <a:ln w="9525" cap="flat" cmpd="sng">
            <a:solidFill>
              <a:srgbClr val="3939F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683" name="Google Shape;1683;p170"/>
          <p:cNvSpPr txBox="1"/>
          <p:nvPr/>
        </p:nvSpPr>
        <p:spPr>
          <a:xfrm>
            <a:off x="887017" y="4229100"/>
            <a:ext cx="738188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2000"/>
              <a:buFont typeface="Noto Sans Symbols"/>
              <a:buNone/>
            </a:pPr>
            <a:r>
              <a:rPr lang="en-US" altLang="zh-TW" sz="20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t>4</a:t>
            </a:r>
            <a:r>
              <a:rPr lang="zh-TW" altLang="en-US" sz="20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t>月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4" name="Google Shape;1684;p170"/>
          <p:cNvSpPr/>
          <p:nvPr/>
        </p:nvSpPr>
        <p:spPr>
          <a:xfrm>
            <a:off x="2991505" y="5008601"/>
            <a:ext cx="1844874" cy="871537"/>
          </a:xfrm>
          <a:prstGeom prst="roundRect">
            <a:avLst>
              <a:gd name="adj" fmla="val 16667"/>
            </a:avLst>
          </a:prstGeom>
          <a:solidFill>
            <a:srgbClr val="DA433E"/>
          </a:solidFill>
          <a:ln>
            <a:noFill/>
          </a:ln>
          <a:effectLst>
            <a:outerShdw blurRad="50800" dist="38100" dir="5400000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4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五專</a:t>
            </a:r>
            <a:endParaRPr sz="24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4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優先免試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5" name="Google Shape;1685;p170"/>
          <p:cNvSpPr/>
          <p:nvPr/>
        </p:nvSpPr>
        <p:spPr>
          <a:xfrm>
            <a:off x="2606297" y="2447964"/>
            <a:ext cx="1537097" cy="798513"/>
          </a:xfrm>
          <a:prstGeom prst="roundRect">
            <a:avLst>
              <a:gd name="adj" fmla="val 16667"/>
            </a:avLst>
          </a:prstGeom>
          <a:solidFill>
            <a:srgbClr val="3333FF"/>
          </a:solidFill>
          <a:ln>
            <a:noFill/>
          </a:ln>
          <a:effectLst>
            <a:outerShdw blurRad="50800" dist="38100" dir="5400000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8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技優、實用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6" name="Google Shape;1686;p170"/>
          <p:cNvSpPr/>
          <p:nvPr/>
        </p:nvSpPr>
        <p:spPr>
          <a:xfrm>
            <a:off x="5099450" y="5083213"/>
            <a:ext cx="3209925" cy="796925"/>
          </a:xfrm>
          <a:prstGeom prst="roundRect">
            <a:avLst>
              <a:gd name="adj" fmla="val 16667"/>
            </a:avLst>
          </a:prstGeom>
          <a:solidFill>
            <a:srgbClr val="DA433E"/>
          </a:solidFill>
          <a:ln>
            <a:noFill/>
          </a:ln>
          <a:effectLst>
            <a:outerShdw blurRad="50800" dist="38100" dir="5400000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4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五專</a:t>
            </a: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4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聯合免試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7" name="Google Shape;1687;p170"/>
          <p:cNvSpPr/>
          <p:nvPr/>
        </p:nvSpPr>
        <p:spPr>
          <a:xfrm>
            <a:off x="628650" y="6061111"/>
            <a:ext cx="3477816" cy="796925"/>
          </a:xfrm>
          <a:prstGeom prst="roundRect">
            <a:avLst>
              <a:gd name="adj" fmla="val 16667"/>
            </a:avLst>
          </a:prstGeom>
          <a:solidFill>
            <a:srgbClr val="DA433E"/>
          </a:solidFill>
          <a:ln>
            <a:noFill/>
          </a:ln>
          <a:effectLst>
            <a:outerShdw blurRad="50800" dist="38100" dir="5400000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4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五專特色招生</a:t>
            </a:r>
            <a:r>
              <a:rPr lang="zh-TW" altLang="en-US" sz="2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/>
            </a:r>
            <a:br>
              <a:rPr lang="zh-TW" altLang="en-US" sz="2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</a:br>
            <a:r>
              <a:rPr lang="en-US" altLang="zh-TW" sz="20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(</a:t>
            </a:r>
            <a:r>
              <a:rPr lang="zh-TW" altLang="en-US" sz="20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甄選入學：七年一貫制</a:t>
            </a:r>
            <a:r>
              <a:rPr lang="en-US" altLang="zh-TW" sz="20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)</a:t>
            </a:r>
            <a:endParaRPr sz="2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688" name="Google Shape;1688;p170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fld id="{00000000-1234-1234-1234-123412341234}" type="slidenum">
              <a:rPr lang="en-US" altLang="zh-TW"/>
              <a:pPr/>
              <a:t>21</a:t>
            </a:fld>
            <a:endParaRPr dirty="0"/>
          </a:p>
        </p:txBody>
      </p:sp>
      <p:sp>
        <p:nvSpPr>
          <p:cNvPr id="34" name="Google Shape;1655;p169"/>
          <p:cNvSpPr txBox="1">
            <a:spLocks noGrp="1"/>
          </p:cNvSpPr>
          <p:nvPr>
            <p:ph type="title"/>
          </p:nvPr>
        </p:nvSpPr>
        <p:spPr>
          <a:xfrm>
            <a:off x="1118299" y="-23664"/>
            <a:ext cx="7776881" cy="863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dirty="0">
                <a:solidFill>
                  <a:schemeClr val="bg1"/>
                </a:solidFill>
                <a:latin typeface="DFKai-SB"/>
                <a:ea typeface="DFKai-SB"/>
                <a:cs typeface="DFKai-SB"/>
                <a:sym typeface="DFKai-SB"/>
              </a:rPr>
              <a:t>(一)五專</a:t>
            </a:r>
            <a:r>
              <a:rPr lang="zh-TW" altLang="en-US" sz="3600" dirty="0">
                <a:solidFill>
                  <a:schemeClr val="bg1"/>
                </a:solidFill>
                <a:latin typeface="DFKai-SB"/>
                <a:ea typeface="DFKai-SB"/>
                <a:cs typeface="DFKai-SB"/>
                <a:sym typeface="DFKai-SB"/>
              </a:rPr>
              <a:t>入學管道日程說明</a:t>
            </a:r>
            <a:endParaRPr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2589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圖片 23">
            <a:extLst>
              <a:ext uri="{FF2B5EF4-FFF2-40B4-BE49-F238E27FC236}">
                <a16:creationId xmlns:a16="http://schemas.microsoft.com/office/drawing/2014/main" xmlns="" id="{65DA6DDD-CE53-4867-8ED9-0C34A98E40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7459">
            <a:off x="4501035" y="3770072"/>
            <a:ext cx="2519361" cy="1761041"/>
          </a:xfrm>
          <a:prstGeom prst="rect">
            <a:avLst/>
          </a:prstGeom>
        </p:spPr>
      </p:pic>
      <p:grpSp>
        <p:nvGrpSpPr>
          <p:cNvPr id="42" name="群組 41">
            <a:extLst>
              <a:ext uri="{FF2B5EF4-FFF2-40B4-BE49-F238E27FC236}">
                <a16:creationId xmlns:a16="http://schemas.microsoft.com/office/drawing/2014/main" xmlns="" id="{3C983BF3-1BD8-4D95-8CE1-A833629E4223}"/>
              </a:ext>
            </a:extLst>
          </p:cNvPr>
          <p:cNvGrpSpPr/>
          <p:nvPr/>
        </p:nvGrpSpPr>
        <p:grpSpPr>
          <a:xfrm>
            <a:off x="5663421" y="1505486"/>
            <a:ext cx="4205922" cy="4379320"/>
            <a:chOff x="5740492" y="1691900"/>
            <a:chExt cx="3988761" cy="4650164"/>
          </a:xfrm>
        </p:grpSpPr>
        <p:pic>
          <p:nvPicPr>
            <p:cNvPr id="43" name="圖片 42">
              <a:extLst>
                <a:ext uri="{FF2B5EF4-FFF2-40B4-BE49-F238E27FC236}">
                  <a16:creationId xmlns:a16="http://schemas.microsoft.com/office/drawing/2014/main" xmlns="" id="{EA4243BD-D826-4D38-BCB2-4C3797A08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0492" y="1691900"/>
              <a:ext cx="3988761" cy="4650164"/>
            </a:xfrm>
            <a:prstGeom prst="rect">
              <a:avLst/>
            </a:prstGeom>
          </p:spPr>
        </p:pic>
        <p:sp>
          <p:nvSpPr>
            <p:cNvPr id="44" name="文字方塊 43">
              <a:extLst>
                <a:ext uri="{FF2B5EF4-FFF2-40B4-BE49-F238E27FC236}">
                  <a16:creationId xmlns:a16="http://schemas.microsoft.com/office/drawing/2014/main" xmlns="" id="{2737BA04-907A-4B56-879C-63F87E0B2817}"/>
                </a:ext>
              </a:extLst>
            </p:cNvPr>
            <p:cNvSpPr txBox="1"/>
            <p:nvPr/>
          </p:nvSpPr>
          <p:spPr>
            <a:xfrm>
              <a:off x="6876256" y="5218782"/>
              <a:ext cx="2088357" cy="424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0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五專招生學校</a:t>
              </a:r>
            </a:p>
          </p:txBody>
        </p:sp>
      </p:grpSp>
      <p:pic>
        <p:nvPicPr>
          <p:cNvPr id="25" name="圖片 24">
            <a:extLst>
              <a:ext uri="{FF2B5EF4-FFF2-40B4-BE49-F238E27FC236}">
                <a16:creationId xmlns:a16="http://schemas.microsoft.com/office/drawing/2014/main" xmlns="" id="{73DB3B99-D926-4D1D-B6A6-EE300F7157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091" y="3013623"/>
            <a:ext cx="2519361" cy="1761041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xmlns="" id="{8D36F4AE-6C62-44FD-8DA5-A5A9E79EBD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4552">
            <a:off x="4476805" y="2222936"/>
            <a:ext cx="2519361" cy="1761041"/>
          </a:xfrm>
          <a:prstGeom prst="rect">
            <a:avLst/>
          </a:prstGeom>
        </p:spPr>
      </p:pic>
      <p:sp>
        <p:nvSpPr>
          <p:cNvPr id="27" name="Rectangle 3">
            <a:extLst>
              <a:ext uri="{FF2B5EF4-FFF2-40B4-BE49-F238E27FC236}">
                <a16:creationId xmlns:a16="http://schemas.microsoft.com/office/drawing/2014/main" xmlns="" id="{DB928418-C648-4768-9168-C2D353348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903" y="1690094"/>
            <a:ext cx="4404106" cy="47542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國中教育會考</a:t>
            </a:r>
          </a:p>
        </p:txBody>
      </p:sp>
      <p:sp>
        <p:nvSpPr>
          <p:cNvPr id="28" name="Rectangle 5">
            <a:extLst>
              <a:ext uri="{FF2B5EF4-FFF2-40B4-BE49-F238E27FC236}">
                <a16:creationId xmlns:a16="http://schemas.microsoft.com/office/drawing/2014/main" xmlns="" id="{05006BF6-6B4C-443D-AF10-E8FF74419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903" y="2705175"/>
            <a:ext cx="4404106" cy="47392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五專優先免試入學</a:t>
            </a: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xmlns="" id="{4980820A-D8CF-43B0-88C9-A6CF7BC28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903" y="3718760"/>
            <a:ext cx="4404106" cy="47542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b="1" dirty="0">
                <a:solidFill>
                  <a:srgbClr val="66FF33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北、中、南區五專聯合免試入學</a:t>
            </a:r>
          </a:p>
        </p:txBody>
      </p:sp>
      <p:sp>
        <p:nvSpPr>
          <p:cNvPr id="30" name="Rectangle 11">
            <a:extLst>
              <a:ext uri="{FF2B5EF4-FFF2-40B4-BE49-F238E27FC236}">
                <a16:creationId xmlns:a16="http://schemas.microsoft.com/office/drawing/2014/main" xmlns="" id="{39AFE8B7-71C2-45AC-A7BD-FC25D5033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777" y="4791358"/>
            <a:ext cx="4404106" cy="47392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各校五專免試續招</a:t>
            </a:r>
          </a:p>
        </p:txBody>
      </p:sp>
      <p:sp>
        <p:nvSpPr>
          <p:cNvPr id="31" name="Text Box 12">
            <a:extLst>
              <a:ext uri="{FF2B5EF4-FFF2-40B4-BE49-F238E27FC236}">
                <a16:creationId xmlns:a16="http://schemas.microsoft.com/office/drawing/2014/main" xmlns="" id="{4E3590AD-AD57-4EB4-942E-E90640202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2967" y="2304478"/>
            <a:ext cx="160612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35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取得會考成績</a:t>
            </a:r>
            <a:endParaRPr lang="zh-TW" altLang="en-US" sz="9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2" name="Text Box 13">
            <a:extLst>
              <a:ext uri="{FF2B5EF4-FFF2-40B4-BE49-F238E27FC236}">
                <a16:creationId xmlns:a16="http://schemas.microsoft.com/office/drawing/2014/main" xmlns="" id="{5F9F17EB-09F3-472A-8F5C-04EC74986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2967" y="3292993"/>
            <a:ext cx="13995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35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未錄取</a:t>
            </a:r>
          </a:p>
        </p:txBody>
      </p:sp>
      <p:sp>
        <p:nvSpPr>
          <p:cNvPr id="35" name="Text Box 21">
            <a:extLst>
              <a:ext uri="{FF2B5EF4-FFF2-40B4-BE49-F238E27FC236}">
                <a16:creationId xmlns:a16="http://schemas.microsoft.com/office/drawing/2014/main" xmlns="" id="{6116699C-E4E1-4DC4-950F-8D723324B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3623" y="2322117"/>
            <a:ext cx="67626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35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錄取</a:t>
            </a:r>
          </a:p>
        </p:txBody>
      </p:sp>
      <p:sp>
        <p:nvSpPr>
          <p:cNvPr id="36" name="Text Box 23">
            <a:extLst>
              <a:ext uri="{FF2B5EF4-FFF2-40B4-BE49-F238E27FC236}">
                <a16:creationId xmlns:a16="http://schemas.microsoft.com/office/drawing/2014/main" xmlns="" id="{CA0379A3-5E7C-4C76-8466-9CEA3AE06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856" y="3395064"/>
            <a:ext cx="67626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35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錄取</a:t>
            </a:r>
          </a:p>
        </p:txBody>
      </p:sp>
      <p:sp>
        <p:nvSpPr>
          <p:cNvPr id="37" name="Text Box 24">
            <a:extLst>
              <a:ext uri="{FF2B5EF4-FFF2-40B4-BE49-F238E27FC236}">
                <a16:creationId xmlns:a16="http://schemas.microsoft.com/office/drawing/2014/main" xmlns="" id="{E800CF75-2D42-45C4-A428-8F377391C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6395" y="4297195"/>
            <a:ext cx="67626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35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錄取</a:t>
            </a:r>
          </a:p>
        </p:txBody>
      </p:sp>
      <p:sp>
        <p:nvSpPr>
          <p:cNvPr id="38" name="Text Box 13">
            <a:extLst>
              <a:ext uri="{FF2B5EF4-FFF2-40B4-BE49-F238E27FC236}">
                <a16:creationId xmlns:a16="http://schemas.microsoft.com/office/drawing/2014/main" xmlns="" id="{C40D1C41-CA7B-4D7B-93E7-441D55316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2967" y="4342950"/>
            <a:ext cx="110804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35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未錄取</a:t>
            </a:r>
          </a:p>
        </p:txBody>
      </p:sp>
      <p:pic>
        <p:nvPicPr>
          <p:cNvPr id="39" name="圖片 38">
            <a:extLst>
              <a:ext uri="{FF2B5EF4-FFF2-40B4-BE49-F238E27FC236}">
                <a16:creationId xmlns:a16="http://schemas.microsoft.com/office/drawing/2014/main" xmlns="" id="{7777E1B8-614A-4736-AD35-749B6A2904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82145" y="2261114"/>
            <a:ext cx="481856" cy="3806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40" name="圖片 39">
            <a:extLst>
              <a:ext uri="{FF2B5EF4-FFF2-40B4-BE49-F238E27FC236}">
                <a16:creationId xmlns:a16="http://schemas.microsoft.com/office/drawing/2014/main" xmlns="" id="{EF045CAE-EFE1-4854-84DE-BE1BEA287B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82145" y="3270827"/>
            <a:ext cx="481856" cy="3806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41" name="圖片 40">
            <a:extLst>
              <a:ext uri="{FF2B5EF4-FFF2-40B4-BE49-F238E27FC236}">
                <a16:creationId xmlns:a16="http://schemas.microsoft.com/office/drawing/2014/main" xmlns="" id="{E259E62F-7848-433B-893A-CFF2F0823E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82146" y="4266560"/>
            <a:ext cx="481859" cy="3806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45" name="Google Shape;1655;p169"/>
          <p:cNvSpPr txBox="1">
            <a:spLocks/>
          </p:cNvSpPr>
          <p:nvPr/>
        </p:nvSpPr>
        <p:spPr>
          <a:xfrm>
            <a:off x="610650" y="250442"/>
            <a:ext cx="7776881" cy="863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TW" sz="3600" kern="0" dirty="0">
                <a:solidFill>
                  <a:schemeClr val="bg1"/>
                </a:solidFill>
                <a:latin typeface="DFKai-SB"/>
                <a:ea typeface="DFKai-SB"/>
                <a:cs typeface="DFKai-SB"/>
                <a:sym typeface="DFKai-SB"/>
              </a:rPr>
              <a:t>(</a:t>
            </a:r>
            <a:r>
              <a:rPr lang="zh-TW" altLang="en-US" sz="3600" kern="0" dirty="0">
                <a:solidFill>
                  <a:schemeClr val="bg1"/>
                </a:solidFill>
                <a:latin typeface="DFKai-SB"/>
                <a:ea typeface="DFKai-SB"/>
                <a:cs typeface="DFKai-SB"/>
                <a:sym typeface="DFKai-SB"/>
              </a:rPr>
              <a:t>二</a:t>
            </a:r>
            <a:r>
              <a:rPr lang="en-US" altLang="zh-TW" sz="3600" kern="0" dirty="0">
                <a:solidFill>
                  <a:schemeClr val="bg1"/>
                </a:solidFill>
                <a:latin typeface="DFKai-SB"/>
                <a:ea typeface="DFKai-SB"/>
                <a:cs typeface="DFKai-SB"/>
                <a:sym typeface="DFKai-SB"/>
              </a:rPr>
              <a:t>)</a:t>
            </a:r>
            <a:r>
              <a:rPr lang="zh-TW" altLang="en-US" sz="3600" kern="0" dirty="0">
                <a:solidFill>
                  <a:schemeClr val="bg1"/>
                </a:solidFill>
                <a:latin typeface="DFKai-SB"/>
                <a:ea typeface="DFKai-SB"/>
                <a:cs typeface="DFKai-SB"/>
                <a:sym typeface="DFKai-SB"/>
              </a:rPr>
              <a:t>五專招生升學管道</a:t>
            </a:r>
            <a:r>
              <a:rPr lang="en-US" altLang="zh-TW" sz="3600" kern="0" dirty="0">
                <a:solidFill>
                  <a:schemeClr val="bg1"/>
                </a:solidFill>
                <a:latin typeface="DFKai-SB"/>
                <a:ea typeface="DFKai-SB"/>
                <a:cs typeface="DFKai-SB"/>
                <a:sym typeface="DFKai-SB"/>
              </a:rPr>
              <a:t>1</a:t>
            </a:r>
            <a:endParaRPr lang="zh-TW" altLang="en-US" sz="2400" kern="0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755576" y="5549473"/>
            <a:ext cx="807145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b="1" dirty="0"/>
              <a:t>有意願就讀五專之免試生共有</a:t>
            </a:r>
            <a:r>
              <a:rPr lang="en-US" altLang="zh-TW" sz="1600" b="1" dirty="0">
                <a:solidFill>
                  <a:srgbClr val="FF0000"/>
                </a:solidFill>
              </a:rPr>
              <a:t>3</a:t>
            </a:r>
            <a:r>
              <a:rPr lang="zh-TW" altLang="en-US" sz="1600" b="1" dirty="0"/>
              <a:t>次主要機會，其中又以</a:t>
            </a:r>
            <a:r>
              <a:rPr lang="zh-TW" altLang="en-US" sz="1600" b="1" dirty="0">
                <a:solidFill>
                  <a:srgbClr val="FF0000"/>
                </a:solidFill>
              </a:rPr>
              <a:t>五專優先免試入學</a:t>
            </a:r>
            <a:r>
              <a:rPr lang="zh-TW" altLang="en-US" sz="1600" b="1" dirty="0"/>
              <a:t>名額最多、錄取理想科組機率最高，務必參加。</a:t>
            </a:r>
            <a:endParaRPr lang="en-US" altLang="zh-TW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b="1" dirty="0"/>
              <a:t>五專優先免試入學、聯合免試入學之「超額比序項目積分」採計方式、「同分比序項目順序」、「辦理方式」及「錄取方式」等皆有所不同，請報名學生務必注意。</a:t>
            </a:r>
          </a:p>
          <a:p>
            <a:endParaRPr lang="en-US" altLang="zh-TW" sz="2000" b="1" dirty="0"/>
          </a:p>
        </p:txBody>
      </p:sp>
      <p:sp>
        <p:nvSpPr>
          <p:cNvPr id="4" name="橢圓 3"/>
          <p:cNvSpPr/>
          <p:nvPr/>
        </p:nvSpPr>
        <p:spPr>
          <a:xfrm>
            <a:off x="8820472" y="6508578"/>
            <a:ext cx="242602" cy="232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Google Shape;1688;p170"/>
          <p:cNvSpPr txBox="1">
            <a:spLocks/>
          </p:cNvSpPr>
          <p:nvPr/>
        </p:nvSpPr>
        <p:spPr>
          <a:xfrm>
            <a:off x="170979" y="499679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22</a:t>
            </a:r>
          </a:p>
        </p:txBody>
      </p:sp>
      <p:sp>
        <p:nvSpPr>
          <p:cNvPr id="34" name="橢圓 33"/>
          <p:cNvSpPr/>
          <p:nvPr/>
        </p:nvSpPr>
        <p:spPr>
          <a:xfrm>
            <a:off x="181329" y="533047"/>
            <a:ext cx="418972" cy="2989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9108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xmlns="" id="{5341D3A6-E632-40C6-A776-FE73C0BFBB3C}"/>
              </a:ext>
            </a:extLst>
          </p:cNvPr>
          <p:cNvSpPr txBox="1">
            <a:spLocks/>
          </p:cNvSpPr>
          <p:nvPr/>
        </p:nvSpPr>
        <p:spPr>
          <a:xfrm>
            <a:off x="629785" y="1268760"/>
            <a:ext cx="8514215" cy="513990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altLang="zh-TW" sz="2100" b="1" dirty="0"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zh-TW" altLang="en-US" sz="2100" b="1" u="sng" dirty="0">
                <a:ea typeface="微軟正黑體" panose="020B0604030504040204" pitchFamily="34" charset="-120"/>
              </a:rPr>
              <a:t>採網路選填志願</a:t>
            </a:r>
            <a:r>
              <a:rPr lang="zh-TW" altLang="en-US" sz="2100" b="1" dirty="0">
                <a:ea typeface="微軟正黑體" panose="020B0604030504040204" pitchFamily="34" charset="-120"/>
              </a:rPr>
              <a:t>辦理分發</a:t>
            </a:r>
            <a:r>
              <a:rPr lang="zh-TW" altLang="en-US" sz="2100" dirty="0">
                <a:ea typeface="微軟正黑體" panose="020B0604030504040204" pitchFamily="34" charset="-120"/>
              </a:rPr>
              <a:t>，</a:t>
            </a:r>
            <a:r>
              <a:rPr lang="zh-TW" altLang="en-US" sz="2100" b="1" u="sng" dirty="0">
                <a:solidFill>
                  <a:srgbClr val="FF0000"/>
                </a:solidFill>
                <a:ea typeface="微軟正黑體" panose="020B0604030504040204" pitchFamily="34" charset="-120"/>
              </a:rPr>
              <a:t>可不限地區、學校、科組，至多可選擇</a:t>
            </a:r>
            <a:endParaRPr lang="en-US" altLang="zh-TW" sz="2100" b="1" u="sng" dirty="0">
              <a:solidFill>
                <a:srgbClr val="FF0000"/>
              </a:solidFill>
              <a:ea typeface="微軟正黑體" panose="020B0604030504040204" pitchFamily="34" charset="-12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zh-TW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zh-TW" altLang="en-US" sz="2100" b="1" u="sng" dirty="0">
                <a:solidFill>
                  <a:srgbClr val="FF0000"/>
                </a:solidFill>
                <a:ea typeface="微軟正黑體" panose="020B0604030504040204" pitchFamily="34" charset="-120"/>
              </a:rPr>
              <a:t>個志願。</a:t>
            </a:r>
            <a:endParaRPr lang="en-US" altLang="zh-TW" sz="2100" b="1" u="sng" dirty="0">
              <a:solidFill>
                <a:srgbClr val="FF0000"/>
              </a:solidFill>
              <a:ea typeface="微軟正黑體" panose="020B0604030504040204" pitchFamily="34" charset="-120"/>
            </a:endParaRPr>
          </a:p>
          <a:p>
            <a:endParaRPr lang="en-US" altLang="zh-TW" sz="2100" dirty="0">
              <a:ea typeface="微軟正黑體" panose="020B0604030504040204" pitchFamily="34" charset="-120"/>
            </a:endParaRPr>
          </a:p>
          <a:p>
            <a:endParaRPr lang="en-US" altLang="zh-TW" sz="2100" dirty="0">
              <a:ea typeface="微軟正黑體" panose="020B0604030504040204" pitchFamily="34" charset="-120"/>
            </a:endParaRPr>
          </a:p>
          <a:p>
            <a:endParaRPr lang="en-US" altLang="zh-TW" sz="2100" dirty="0">
              <a:ea typeface="微軟正黑體" panose="020B0604030504040204" pitchFamily="34" charset="-120"/>
            </a:endParaRPr>
          </a:p>
          <a:p>
            <a:endParaRPr lang="en-US" altLang="zh-TW" sz="2100" dirty="0">
              <a:ea typeface="微軟正黑體" panose="020B0604030504040204" pitchFamily="34" charset="-120"/>
            </a:endParaRPr>
          </a:p>
          <a:p>
            <a:endParaRPr lang="en-US" altLang="zh-TW" sz="2100" dirty="0">
              <a:ea typeface="微軟正黑體" panose="020B0604030504040204" pitchFamily="34" charset="-120"/>
            </a:endParaRPr>
          </a:p>
          <a:p>
            <a:endParaRPr lang="en-US" altLang="zh-TW" sz="2100" dirty="0"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zh-TW" altLang="en-US" sz="2100" dirty="0">
                <a:ea typeface="微軟正黑體" panose="020B0604030504040204" pitchFamily="34" charset="-120"/>
              </a:rPr>
              <a:t>分發順位依</a:t>
            </a:r>
            <a:r>
              <a:rPr lang="zh-TW" altLang="en-US" sz="2100" b="1" u="sng" dirty="0">
                <a:ea typeface="微軟正黑體" panose="020B0604030504040204" pitchFamily="34" charset="-120"/>
              </a:rPr>
              <a:t>超額比序項目</a:t>
            </a:r>
            <a:r>
              <a:rPr lang="zh-TW" altLang="en-US" sz="2100" dirty="0">
                <a:ea typeface="微軟正黑體" panose="020B0604030504040204" pitchFamily="34" charset="-120"/>
              </a:rPr>
              <a:t>核算「</a:t>
            </a:r>
            <a:r>
              <a:rPr lang="zh-TW" altLang="en-US" sz="2100" b="1" dirty="0">
                <a:ea typeface="微軟正黑體" panose="020B0604030504040204" pitchFamily="34" charset="-120"/>
              </a:rPr>
              <a:t>總積分</a:t>
            </a:r>
            <a:r>
              <a:rPr lang="zh-TW" altLang="en-US" sz="2100" dirty="0">
                <a:ea typeface="微軟正黑體" panose="020B0604030504040204" pitchFamily="34" charset="-120"/>
              </a:rPr>
              <a:t>」及「</a:t>
            </a:r>
            <a:r>
              <a:rPr lang="zh-TW" altLang="en-US" sz="2100" b="1" dirty="0">
                <a:ea typeface="微軟正黑體" panose="020B0604030504040204" pitchFamily="34" charset="-120"/>
              </a:rPr>
              <a:t>同分比序項目順序</a:t>
            </a:r>
            <a:r>
              <a:rPr lang="zh-TW" altLang="en-US" sz="2100" dirty="0">
                <a:ea typeface="微軟正黑體" panose="020B0604030504040204" pitchFamily="34" charset="-120"/>
              </a:rPr>
              <a:t>」進行排定，再按學生所選填登記之志願序進行統一電腦分發。</a:t>
            </a:r>
            <a:endParaRPr lang="en-US" altLang="zh-TW" sz="2100" dirty="0"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zh-TW" altLang="en-US" sz="2100" b="1" u="sng" dirty="0">
                <a:solidFill>
                  <a:srgbClr val="0070C0"/>
                </a:solidFill>
                <a:ea typeface="微軟正黑體" panose="020B0604030504040204" pitchFamily="34" charset="-120"/>
              </a:rPr>
              <a:t>若學生對於「科系」的需求較為明確，則建議可以參加五專優先免試入學，全國不分區，可選填</a:t>
            </a:r>
            <a:r>
              <a:rPr lang="en-US" altLang="zh-TW" sz="2100" b="1" u="sng" dirty="0">
                <a:solidFill>
                  <a:srgbClr val="0070C0"/>
                </a:solidFill>
                <a:ea typeface="微軟正黑體" panose="020B0604030504040204" pitchFamily="34" charset="-120"/>
              </a:rPr>
              <a:t>30</a:t>
            </a:r>
            <a:r>
              <a:rPr lang="zh-TW" altLang="en-US" sz="2100" b="1" u="sng" dirty="0">
                <a:solidFill>
                  <a:srgbClr val="0070C0"/>
                </a:solidFill>
                <a:ea typeface="微軟正黑體" panose="020B0604030504040204" pitchFamily="34" charset="-120"/>
              </a:rPr>
              <a:t>個志願。</a:t>
            </a:r>
          </a:p>
          <a:p>
            <a:pPr>
              <a:lnSpc>
                <a:spcPct val="110000"/>
              </a:lnSpc>
            </a:pPr>
            <a:endParaRPr lang="en-US" altLang="zh-TW" sz="2100" dirty="0">
              <a:ea typeface="微軟正黑體" panose="020B0604030504040204" pitchFamily="34" charset="-120"/>
            </a:endParaRPr>
          </a:p>
        </p:txBody>
      </p:sp>
      <p:pic>
        <p:nvPicPr>
          <p:cNvPr id="7" name="內容版面配置區 42">
            <a:extLst>
              <a:ext uri="{FF2B5EF4-FFF2-40B4-BE49-F238E27FC236}">
                <a16:creationId xmlns:a16="http://schemas.microsoft.com/office/drawing/2014/main" xmlns="" id="{746EF869-8B06-4741-B69F-0C0315B06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019" y="2573005"/>
            <a:ext cx="1875077" cy="1769555"/>
          </a:xfrm>
          <a:prstGeom prst="rect">
            <a:avLst/>
          </a:prstGeom>
        </p:spPr>
      </p:pic>
      <p:sp>
        <p:nvSpPr>
          <p:cNvPr id="8" name="向下箭號 7">
            <a:extLst>
              <a:ext uri="{FF2B5EF4-FFF2-40B4-BE49-F238E27FC236}">
                <a16:creationId xmlns:a16="http://schemas.microsoft.com/office/drawing/2014/main" xmlns="" id="{F3C62DFA-058C-4A21-8BCB-F99B6D871EEE}"/>
              </a:ext>
            </a:extLst>
          </p:cNvPr>
          <p:cNvSpPr/>
          <p:nvPr/>
        </p:nvSpPr>
        <p:spPr>
          <a:xfrm rot="16200000">
            <a:off x="2724256" y="3146409"/>
            <a:ext cx="912500" cy="897801"/>
          </a:xfrm>
          <a:prstGeom prst="downArrow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37FF96EF-09B6-4ECB-AE63-4AD3F69158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901" y="3393645"/>
            <a:ext cx="865049" cy="1081310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61B61E64-82A7-4CF8-B618-C4D3D441FD22}"/>
              </a:ext>
            </a:extLst>
          </p:cNvPr>
          <p:cNvSpPr txBox="1"/>
          <p:nvPr/>
        </p:nvSpPr>
        <p:spPr>
          <a:xfrm>
            <a:off x="958518" y="4244122"/>
            <a:ext cx="1755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上網填志願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xmlns="" id="{DAF10BFE-A33C-4757-8EB5-3B236A45162E}"/>
              </a:ext>
            </a:extLst>
          </p:cNvPr>
          <p:cNvSpPr txBox="1"/>
          <p:nvPr/>
        </p:nvSpPr>
        <p:spPr>
          <a:xfrm>
            <a:off x="6838041" y="4244121"/>
            <a:ext cx="8288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報到</a:t>
            </a:r>
          </a:p>
        </p:txBody>
      </p:sp>
      <p:sp>
        <p:nvSpPr>
          <p:cNvPr id="13" name="向下箭號 15">
            <a:extLst>
              <a:ext uri="{FF2B5EF4-FFF2-40B4-BE49-F238E27FC236}">
                <a16:creationId xmlns:a16="http://schemas.microsoft.com/office/drawing/2014/main" xmlns="" id="{F2107796-1DCF-4973-B00D-3DFE3DA8AD5F}"/>
              </a:ext>
            </a:extLst>
          </p:cNvPr>
          <p:cNvSpPr/>
          <p:nvPr/>
        </p:nvSpPr>
        <p:spPr>
          <a:xfrm rot="16200000">
            <a:off x="5236892" y="3151656"/>
            <a:ext cx="912502" cy="897803"/>
          </a:xfrm>
          <a:prstGeom prst="downArrow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4" name="Picture 2" descr="D:\適性宣導講師培訓計畫\110學年度\素材\台灣地圖.png">
            <a:extLst>
              <a:ext uri="{FF2B5EF4-FFF2-40B4-BE49-F238E27FC236}">
                <a16:creationId xmlns:a16="http://schemas.microsoft.com/office/drawing/2014/main" xmlns="" id="{1F7257C7-8208-48D6-AC74-451DC3696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00" b="95800" l="14250" r="83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055" y="2195024"/>
            <a:ext cx="1917794" cy="239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xmlns="" id="{2848F674-95A9-4E49-957C-D895D011ED2B}"/>
              </a:ext>
            </a:extLst>
          </p:cNvPr>
          <p:cNvSpPr txBox="1"/>
          <p:nvPr/>
        </p:nvSpPr>
        <p:spPr>
          <a:xfrm>
            <a:off x="3429706" y="4213665"/>
            <a:ext cx="21221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全國不分區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2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統一電腦分發</a:t>
            </a:r>
          </a:p>
        </p:txBody>
      </p:sp>
      <p:sp>
        <p:nvSpPr>
          <p:cNvPr id="16" name="Block Arc 14">
            <a:extLst>
              <a:ext uri="{FF2B5EF4-FFF2-40B4-BE49-F238E27FC236}">
                <a16:creationId xmlns:a16="http://schemas.microsoft.com/office/drawing/2014/main" xmlns="" id="{74BC372A-54BC-4EAC-8C13-74851981B0D8}"/>
              </a:ext>
            </a:extLst>
          </p:cNvPr>
          <p:cNvSpPr/>
          <p:nvPr/>
        </p:nvSpPr>
        <p:spPr>
          <a:xfrm rot="16200000">
            <a:off x="1225565" y="2925035"/>
            <a:ext cx="1169807" cy="1170577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1655;p169"/>
          <p:cNvSpPr txBox="1">
            <a:spLocks/>
          </p:cNvSpPr>
          <p:nvPr/>
        </p:nvSpPr>
        <p:spPr>
          <a:xfrm>
            <a:off x="1043591" y="128921"/>
            <a:ext cx="7776881" cy="863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TW" sz="3600" kern="0" dirty="0">
                <a:solidFill>
                  <a:schemeClr val="bg1"/>
                </a:solidFill>
                <a:latin typeface="DFKai-SB"/>
                <a:ea typeface="DFKai-SB"/>
                <a:cs typeface="DFKai-SB"/>
                <a:sym typeface="DFKai-SB"/>
              </a:rPr>
              <a:t>(</a:t>
            </a:r>
            <a:r>
              <a:rPr lang="zh-TW" altLang="en-US" sz="3600" kern="0" dirty="0">
                <a:solidFill>
                  <a:schemeClr val="bg1"/>
                </a:solidFill>
                <a:latin typeface="DFKai-SB"/>
                <a:ea typeface="DFKai-SB"/>
                <a:cs typeface="DFKai-SB"/>
                <a:sym typeface="DFKai-SB"/>
              </a:rPr>
              <a:t>二</a:t>
            </a:r>
            <a:r>
              <a:rPr lang="en-US" altLang="zh-TW" sz="3600" kern="0" dirty="0">
                <a:solidFill>
                  <a:schemeClr val="bg1"/>
                </a:solidFill>
                <a:latin typeface="DFKai-SB"/>
                <a:ea typeface="DFKai-SB"/>
                <a:cs typeface="DFKai-SB"/>
                <a:sym typeface="DFKai-SB"/>
              </a:rPr>
              <a:t>)</a:t>
            </a:r>
            <a:r>
              <a:rPr lang="zh-TW" altLang="en-US" sz="3600" kern="0" dirty="0">
                <a:solidFill>
                  <a:schemeClr val="bg1"/>
                </a:solidFill>
                <a:latin typeface="DFKai-SB"/>
                <a:ea typeface="DFKai-SB"/>
                <a:cs typeface="DFKai-SB"/>
                <a:sym typeface="DFKai-SB"/>
              </a:rPr>
              <a:t>五專招生升學管道</a:t>
            </a:r>
            <a:r>
              <a:rPr lang="en-US" altLang="zh-TW" sz="3600" kern="0" dirty="0">
                <a:solidFill>
                  <a:schemeClr val="bg1"/>
                </a:solidFill>
                <a:latin typeface="DFKai-SB"/>
                <a:ea typeface="DFKai-SB"/>
                <a:cs typeface="DFKai-SB"/>
                <a:sym typeface="DFKai-SB"/>
              </a:rPr>
              <a:t>2-</a:t>
            </a:r>
            <a:r>
              <a:rPr lang="zh-TW" altLang="en-US" sz="3600" kern="0" dirty="0">
                <a:solidFill>
                  <a:schemeClr val="bg1"/>
                </a:solidFill>
                <a:latin typeface="DFKai-SB"/>
                <a:ea typeface="DFKai-SB"/>
                <a:cs typeface="DFKai-SB"/>
                <a:sym typeface="DFKai-SB"/>
              </a:rPr>
              <a:t>優先免試</a:t>
            </a:r>
            <a:endParaRPr lang="zh-TW" altLang="en-US" sz="2400" kern="0" dirty="0">
              <a:solidFill>
                <a:schemeClr val="bg1"/>
              </a:solidFill>
            </a:endParaRPr>
          </a:p>
        </p:txBody>
      </p:sp>
      <p:sp>
        <p:nvSpPr>
          <p:cNvPr id="21" name="橢圓 20"/>
          <p:cNvSpPr/>
          <p:nvPr/>
        </p:nvSpPr>
        <p:spPr>
          <a:xfrm>
            <a:off x="8820472" y="6508578"/>
            <a:ext cx="242602" cy="232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Google Shape;1688;p170"/>
          <p:cNvSpPr txBox="1">
            <a:spLocks noGrp="1"/>
          </p:cNvSpPr>
          <p:nvPr>
            <p:ph type="sldNum" idx="12"/>
          </p:nvPr>
        </p:nvSpPr>
        <p:spPr>
          <a:xfrm>
            <a:off x="179512" y="260648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altLang="zh-TW" dirty="0">
                <a:solidFill>
                  <a:schemeClr val="tx1"/>
                </a:solidFill>
              </a:rPr>
              <a:t>23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8" name="橢圓 17"/>
          <p:cNvSpPr/>
          <p:nvPr/>
        </p:nvSpPr>
        <p:spPr>
          <a:xfrm>
            <a:off x="345137" y="293731"/>
            <a:ext cx="418972" cy="2989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26224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xmlns="" id="{CDBF405C-766B-4867-9E8E-D8A8BE4F59D2}"/>
              </a:ext>
            </a:extLst>
          </p:cNvPr>
          <p:cNvSpPr txBox="1">
            <a:spLocks/>
          </p:cNvSpPr>
          <p:nvPr/>
        </p:nvSpPr>
        <p:spPr>
          <a:xfrm>
            <a:off x="553869" y="1196752"/>
            <a:ext cx="8266603" cy="50602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zh-TW" altLang="en-US" sz="2200" b="1" dirty="0">
                <a:solidFill>
                  <a:srgbClr val="0000FF"/>
                </a:solidFill>
                <a:ea typeface="微軟正黑體" panose="020B0604030504040204" pitchFamily="34" charset="-120"/>
              </a:rPr>
              <a:t>分北、中、南</a:t>
            </a:r>
            <a:r>
              <a:rPr lang="en-US" altLang="zh-TW" sz="2200" b="1" dirty="0">
                <a:solidFill>
                  <a:srgbClr val="0000FF"/>
                </a:solidFill>
                <a:ea typeface="微軟正黑體" panose="020B0604030504040204" pitchFamily="34" charset="-120"/>
              </a:rPr>
              <a:t>3</a:t>
            </a:r>
            <a:r>
              <a:rPr lang="zh-TW" altLang="en-US" sz="2200" b="1" dirty="0">
                <a:solidFill>
                  <a:srgbClr val="0000FF"/>
                </a:solidFill>
                <a:ea typeface="微軟正黑體" panose="020B0604030504040204" pitchFamily="34" charset="-120"/>
              </a:rPr>
              <a:t>區辦理招生</a:t>
            </a:r>
            <a:r>
              <a:rPr lang="zh-TW" altLang="en-US" sz="2200" b="1" dirty="0">
                <a:ea typeface="微軟正黑體" panose="020B0604030504040204" pitchFamily="34" charset="-120"/>
              </a:rPr>
              <a:t>，</a:t>
            </a:r>
            <a:r>
              <a:rPr lang="zh-TW" altLang="en-US" sz="2200" dirty="0">
                <a:ea typeface="微軟正黑體" panose="020B0604030504040204" pitchFamily="34" charset="-120"/>
              </a:rPr>
              <a:t>各區限報名</a:t>
            </a:r>
            <a:r>
              <a:rPr lang="en-US" altLang="zh-TW" sz="2200" dirty="0">
                <a:ea typeface="微軟正黑體" panose="020B0604030504040204" pitchFamily="34" charset="-120"/>
              </a:rPr>
              <a:t>1</a:t>
            </a:r>
            <a:r>
              <a:rPr lang="zh-TW" altLang="en-US" sz="2200" dirty="0">
                <a:ea typeface="微軟正黑體" panose="020B0604030504040204" pitchFamily="34" charset="-120"/>
              </a:rPr>
              <a:t>所五專學校</a:t>
            </a:r>
            <a:r>
              <a:rPr lang="en-US" altLang="zh-TW" sz="2200" dirty="0"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solidFill>
                  <a:srgbClr val="FF0000"/>
                </a:solidFill>
                <a:ea typeface="微軟正黑體" panose="020B0604030504040204" pitchFamily="34" charset="-120"/>
              </a:rPr>
              <a:t>一區一校</a:t>
            </a:r>
            <a:r>
              <a:rPr lang="en-US" altLang="zh-TW" sz="2200" dirty="0">
                <a:ea typeface="微軟正黑體" panose="020B0604030504040204" pitchFamily="34" charset="-120"/>
              </a:rPr>
              <a:t>)</a:t>
            </a:r>
            <a:r>
              <a:rPr lang="zh-TW" altLang="en-US" sz="2200" dirty="0">
                <a:ea typeface="微軟正黑體" panose="020B0604030504040204" pitchFamily="34" charset="-120"/>
              </a:rPr>
              <a:t>。</a:t>
            </a:r>
            <a:endParaRPr lang="en-US" altLang="zh-TW" sz="2200" dirty="0">
              <a:ea typeface="微軟正黑體" panose="020B0604030504040204" pitchFamily="34" charset="-120"/>
            </a:endParaRPr>
          </a:p>
          <a:p>
            <a:pPr>
              <a:lnSpc>
                <a:spcPct val="125000"/>
              </a:lnSpc>
            </a:pPr>
            <a:r>
              <a:rPr lang="zh-TW" altLang="en-US" sz="2200" dirty="0">
                <a:ea typeface="微軟正黑體" panose="020B0604030504040204" pitchFamily="34" charset="-120"/>
              </a:rPr>
              <a:t>錄取方式皆採「</a:t>
            </a:r>
            <a:r>
              <a:rPr lang="zh-TW" altLang="en-US" sz="2200" b="1" dirty="0">
                <a:solidFill>
                  <a:srgbClr val="FF0000"/>
                </a:solidFill>
                <a:ea typeface="微軟正黑體" panose="020B0604030504040204" pitchFamily="34" charset="-120"/>
              </a:rPr>
              <a:t>現場登記分發報到</a:t>
            </a:r>
            <a:r>
              <a:rPr lang="zh-TW" altLang="en-US" sz="2200" dirty="0">
                <a:ea typeface="微軟正黑體" panose="020B0604030504040204" pitchFamily="34" charset="-120"/>
              </a:rPr>
              <a:t>」方式。</a:t>
            </a:r>
            <a:endParaRPr lang="en-US" altLang="zh-TW" sz="2200" dirty="0">
              <a:ea typeface="微軟正黑體" panose="020B0604030504040204" pitchFamily="34" charset="-120"/>
            </a:endParaRPr>
          </a:p>
          <a:p>
            <a:pPr>
              <a:lnSpc>
                <a:spcPct val="125000"/>
              </a:lnSpc>
            </a:pPr>
            <a:r>
              <a:rPr lang="zh-TW" altLang="en-US" sz="2200" dirty="0">
                <a:ea typeface="微軟正黑體" panose="020B0604030504040204" pitchFamily="34" charset="-120"/>
              </a:rPr>
              <a:t>各招生學校依「超額比序項目」核算總積分的高低依序分發，總積分相同時，再依各校所訂之比序項目順位進行比序，排定分發順序。</a:t>
            </a:r>
            <a:endParaRPr lang="en-US" altLang="zh-TW" sz="2200" dirty="0">
              <a:ea typeface="微軟正黑體" panose="020B0604030504040204" pitchFamily="34" charset="-120"/>
            </a:endParaRPr>
          </a:p>
          <a:p>
            <a:pPr>
              <a:lnSpc>
                <a:spcPct val="125000"/>
              </a:lnSpc>
            </a:pPr>
            <a:r>
              <a:rPr lang="zh-TW" altLang="en-US" sz="2200" dirty="0">
                <a:ea typeface="微軟正黑體" panose="020B0604030504040204" pitchFamily="34" charset="-120"/>
              </a:rPr>
              <a:t>雖可同時報名多區之五專聯合免試入學，但各區招生學校現場登記分發日期皆訂於同一天辦理且須攜帶學歷</a:t>
            </a:r>
            <a:r>
              <a:rPr lang="en-US" altLang="zh-TW" sz="2200" dirty="0">
                <a:ea typeface="微軟正黑體" panose="020B0604030504040204" pitchFamily="34" charset="-120"/>
              </a:rPr>
              <a:t>(</a:t>
            </a:r>
            <a:r>
              <a:rPr lang="zh-TW" altLang="en-US" sz="2200" dirty="0">
                <a:ea typeface="微軟正黑體" panose="020B0604030504040204" pitchFamily="34" charset="-120"/>
              </a:rPr>
              <a:t>力</a:t>
            </a:r>
            <a:r>
              <a:rPr lang="en-US" altLang="zh-TW" sz="2200" dirty="0">
                <a:ea typeface="微軟正黑體" panose="020B0604030504040204" pitchFamily="34" charset="-120"/>
              </a:rPr>
              <a:t>)</a:t>
            </a:r>
            <a:r>
              <a:rPr lang="zh-TW" altLang="en-US" sz="2200" dirty="0">
                <a:ea typeface="微軟正黑體" panose="020B0604030504040204" pitchFamily="34" charset="-120"/>
              </a:rPr>
              <a:t>證件正本，故同時被多區通知到現場時，</a:t>
            </a:r>
            <a:r>
              <a:rPr lang="zh-TW" altLang="en-US" sz="2200" b="1" u="sng" dirty="0">
                <a:solidFill>
                  <a:srgbClr val="FF0000"/>
                </a:solidFill>
                <a:ea typeface="微軟正黑體" panose="020B0604030504040204" pitchFamily="34" charset="-120"/>
              </a:rPr>
              <a:t>僅能擇一所招生學校參加現場登記分發。</a:t>
            </a:r>
            <a:endParaRPr lang="en-US" altLang="zh-TW" sz="2200" b="1" u="sng" dirty="0">
              <a:solidFill>
                <a:srgbClr val="FF0000"/>
              </a:solidFill>
              <a:ea typeface="微軟正黑體" panose="020B0604030504040204" pitchFamily="34" charset="-120"/>
            </a:endParaRPr>
          </a:p>
          <a:p>
            <a:pPr>
              <a:lnSpc>
                <a:spcPct val="125000"/>
              </a:lnSpc>
            </a:pPr>
            <a:r>
              <a:rPr lang="zh-TW" altLang="en-US" sz="2200" b="1" u="sng" dirty="0">
                <a:solidFill>
                  <a:srgbClr val="0070C0"/>
                </a:solidFill>
                <a:ea typeface="微軟正黑體" panose="020B0604030504040204" pitchFamily="34" charset="-120"/>
              </a:rPr>
              <a:t>若學生對於「學校」的需求較為明確，則建議可以參加五專聯合免試入學，鎖定志願學校，該校所有招生科組皆可撕榜。</a:t>
            </a:r>
          </a:p>
          <a:p>
            <a:pPr>
              <a:lnSpc>
                <a:spcPct val="125000"/>
              </a:lnSpc>
            </a:pPr>
            <a:endParaRPr lang="zh-TW" altLang="en-US" sz="2400" b="1" u="sng" dirty="0">
              <a:solidFill>
                <a:srgbClr val="FF0000"/>
              </a:solidFill>
              <a:ea typeface="微軟正黑體" panose="020B0604030504040204" pitchFamily="34" charset="-120"/>
            </a:endParaRPr>
          </a:p>
          <a:p>
            <a:pPr>
              <a:lnSpc>
                <a:spcPct val="125000"/>
              </a:lnSpc>
            </a:pPr>
            <a:endParaRPr lang="en-US" altLang="zh-TW" sz="2400" dirty="0">
              <a:ea typeface="微軟正黑體" panose="020B0604030504040204" pitchFamily="34" charset="-120"/>
            </a:endParaRPr>
          </a:p>
        </p:txBody>
      </p:sp>
      <p:sp>
        <p:nvSpPr>
          <p:cNvPr id="8" name="Google Shape;1655;p169"/>
          <p:cNvSpPr txBox="1">
            <a:spLocks/>
          </p:cNvSpPr>
          <p:nvPr/>
        </p:nvSpPr>
        <p:spPr>
          <a:xfrm>
            <a:off x="1051298" y="81556"/>
            <a:ext cx="7776881" cy="863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TW" sz="3600" kern="0" dirty="0">
                <a:solidFill>
                  <a:schemeClr val="bg1"/>
                </a:solidFill>
                <a:latin typeface="DFKai-SB"/>
                <a:ea typeface="DFKai-SB"/>
                <a:cs typeface="DFKai-SB"/>
                <a:sym typeface="DFKai-SB"/>
              </a:rPr>
              <a:t>(</a:t>
            </a:r>
            <a:r>
              <a:rPr lang="zh-TW" altLang="en-US" sz="3600" kern="0" dirty="0">
                <a:solidFill>
                  <a:schemeClr val="bg1"/>
                </a:solidFill>
                <a:latin typeface="DFKai-SB"/>
                <a:ea typeface="DFKai-SB"/>
                <a:cs typeface="DFKai-SB"/>
                <a:sym typeface="DFKai-SB"/>
              </a:rPr>
              <a:t>二</a:t>
            </a:r>
            <a:r>
              <a:rPr lang="en-US" altLang="zh-TW" sz="3600" kern="0" dirty="0">
                <a:solidFill>
                  <a:schemeClr val="bg1"/>
                </a:solidFill>
                <a:latin typeface="DFKai-SB"/>
                <a:ea typeface="DFKai-SB"/>
                <a:cs typeface="DFKai-SB"/>
                <a:sym typeface="DFKai-SB"/>
              </a:rPr>
              <a:t>)</a:t>
            </a:r>
            <a:r>
              <a:rPr lang="zh-TW" altLang="en-US" sz="3600" kern="0" dirty="0">
                <a:solidFill>
                  <a:schemeClr val="bg1"/>
                </a:solidFill>
                <a:latin typeface="DFKai-SB"/>
                <a:ea typeface="DFKai-SB"/>
                <a:cs typeface="DFKai-SB"/>
                <a:sym typeface="DFKai-SB"/>
              </a:rPr>
              <a:t>五專招生升學管道</a:t>
            </a:r>
            <a:r>
              <a:rPr lang="en-US" altLang="zh-TW" sz="3600" kern="0" dirty="0">
                <a:solidFill>
                  <a:schemeClr val="bg1"/>
                </a:solidFill>
                <a:latin typeface="DFKai-SB"/>
                <a:ea typeface="DFKai-SB"/>
                <a:cs typeface="DFKai-SB"/>
                <a:sym typeface="DFKai-SB"/>
              </a:rPr>
              <a:t>3-</a:t>
            </a:r>
            <a:r>
              <a:rPr lang="zh-TW" altLang="en-US" sz="3600" kern="0" dirty="0">
                <a:solidFill>
                  <a:schemeClr val="bg1"/>
                </a:solidFill>
                <a:latin typeface="DFKai-SB"/>
                <a:ea typeface="DFKai-SB"/>
                <a:cs typeface="DFKai-SB"/>
                <a:sym typeface="DFKai-SB"/>
              </a:rPr>
              <a:t>聯合免試</a:t>
            </a:r>
            <a:endParaRPr lang="zh-TW" altLang="en-US" sz="2400" kern="0" dirty="0">
              <a:solidFill>
                <a:schemeClr val="bg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8820472" y="6508578"/>
            <a:ext cx="242602" cy="232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Google Shape;1688;p170"/>
          <p:cNvSpPr txBox="1">
            <a:spLocks noGrp="1"/>
          </p:cNvSpPr>
          <p:nvPr>
            <p:ph type="sldNum" idx="12"/>
          </p:nvPr>
        </p:nvSpPr>
        <p:spPr>
          <a:xfrm>
            <a:off x="107504" y="113274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altLang="zh-TW" dirty="0">
                <a:solidFill>
                  <a:schemeClr val="tx1"/>
                </a:solidFill>
              </a:rPr>
              <a:t>24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75357" y="179441"/>
            <a:ext cx="418972" cy="2989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9940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xmlns="" id="{E9A12531-32D0-4747-9A50-3132C6D4F148}"/>
              </a:ext>
            </a:extLst>
          </p:cNvPr>
          <p:cNvSpPr txBox="1">
            <a:spLocks/>
          </p:cNvSpPr>
          <p:nvPr/>
        </p:nvSpPr>
        <p:spPr>
          <a:xfrm>
            <a:off x="611560" y="1100990"/>
            <a:ext cx="8055807" cy="4925056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  <a:spcBef>
                <a:spcPts val="900"/>
              </a:spcBef>
            </a:pPr>
            <a:r>
              <a:rPr lang="zh-TW" altLang="en-US" sz="2200" b="1" dirty="0"/>
              <a:t>學生</a:t>
            </a:r>
            <a:r>
              <a:rPr lang="zh-TW" altLang="en-US" sz="2200" b="1" u="sng" dirty="0">
                <a:solidFill>
                  <a:srgbClr val="0000FF"/>
                </a:solidFill>
              </a:rPr>
              <a:t>可同時報名</a:t>
            </a:r>
            <a:r>
              <a:rPr lang="zh-TW" altLang="en-US" sz="2200" b="1" dirty="0"/>
              <a:t>高級中等學校及五專各不同入學管道，惟在不同管道皆有錄取時，</a:t>
            </a:r>
            <a:r>
              <a:rPr lang="zh-TW" altLang="en-US" sz="2200" b="1" dirty="0">
                <a:solidFill>
                  <a:srgbClr val="FF0000"/>
                </a:solidFill>
              </a:rPr>
              <a:t>僅能擇一</a:t>
            </a:r>
            <a:r>
              <a:rPr lang="zh-TW" altLang="en-US" sz="2200" b="1" dirty="0"/>
              <a:t>報到。</a:t>
            </a:r>
            <a:endParaRPr lang="en-US" altLang="zh-TW" sz="2200" b="1" dirty="0"/>
          </a:p>
          <a:p>
            <a:pPr>
              <a:lnSpc>
                <a:spcPct val="110000"/>
              </a:lnSpc>
            </a:pPr>
            <a:endParaRPr lang="en-US" altLang="zh-TW" sz="2100" dirty="0"/>
          </a:p>
          <a:p>
            <a:pPr>
              <a:lnSpc>
                <a:spcPct val="110000"/>
              </a:lnSpc>
            </a:pPr>
            <a:endParaRPr lang="en-US" altLang="zh-TW" sz="2100" dirty="0"/>
          </a:p>
          <a:p>
            <a:pPr>
              <a:lnSpc>
                <a:spcPct val="110000"/>
              </a:lnSpc>
            </a:pPr>
            <a:endParaRPr lang="en-US" altLang="zh-TW" sz="2100" dirty="0"/>
          </a:p>
          <a:p>
            <a:pPr>
              <a:lnSpc>
                <a:spcPct val="110000"/>
              </a:lnSpc>
            </a:pPr>
            <a:endParaRPr lang="en-US" altLang="zh-TW" sz="2100" dirty="0"/>
          </a:p>
          <a:p>
            <a:pPr>
              <a:lnSpc>
                <a:spcPct val="110000"/>
              </a:lnSpc>
            </a:pPr>
            <a:endParaRPr lang="en-US" altLang="zh-TW" sz="2100" dirty="0"/>
          </a:p>
          <a:p>
            <a:pPr>
              <a:lnSpc>
                <a:spcPct val="170000"/>
              </a:lnSpc>
            </a:pPr>
            <a:endParaRPr lang="en-US" altLang="zh-TW" sz="300" dirty="0"/>
          </a:p>
          <a:p>
            <a:pPr>
              <a:lnSpc>
                <a:spcPct val="170000"/>
              </a:lnSpc>
            </a:pPr>
            <a:r>
              <a:rPr lang="zh-TW" altLang="en-US" sz="2200" dirty="0"/>
              <a:t>已在高級中等學校或五專之入學管道錄取並已完成報到手續者，若</a:t>
            </a:r>
            <a:r>
              <a:rPr lang="zh-TW" altLang="en-US" sz="2200" b="1" u="sng" dirty="0">
                <a:solidFill>
                  <a:srgbClr val="FF0000"/>
                </a:solidFill>
              </a:rPr>
              <a:t>未於簡章規定之期限前</a:t>
            </a:r>
            <a:r>
              <a:rPr lang="zh-TW" altLang="en-US" sz="2200" dirty="0">
                <a:solidFill>
                  <a:srgbClr val="0000FF"/>
                </a:solidFill>
              </a:rPr>
              <a:t>聲明放棄</a:t>
            </a:r>
            <a:r>
              <a:rPr lang="zh-TW" altLang="en-US" sz="2200" dirty="0"/>
              <a:t>錄取資格，</a:t>
            </a:r>
            <a:r>
              <a:rPr lang="zh-TW" altLang="en-US" sz="2200" b="1" u="sng" dirty="0">
                <a:solidFill>
                  <a:srgbClr val="FF0000"/>
                </a:solidFill>
              </a:rPr>
              <a:t>不可報名</a:t>
            </a:r>
            <a:r>
              <a:rPr lang="zh-TW" altLang="en-US" sz="2200" dirty="0"/>
              <a:t>後續之其他入學管道。</a:t>
            </a:r>
            <a:endParaRPr lang="en-US" altLang="zh-TW" sz="2200" dirty="0"/>
          </a:p>
        </p:txBody>
      </p:sp>
      <p:sp>
        <p:nvSpPr>
          <p:cNvPr id="10" name="向右箭號 2">
            <a:extLst>
              <a:ext uri="{FF2B5EF4-FFF2-40B4-BE49-F238E27FC236}">
                <a16:creationId xmlns:a16="http://schemas.microsoft.com/office/drawing/2014/main" xmlns="" id="{CDE6A86C-BD99-4299-BFF3-B97464F47E45}"/>
              </a:ext>
            </a:extLst>
          </p:cNvPr>
          <p:cNvSpPr/>
          <p:nvPr/>
        </p:nvSpPr>
        <p:spPr bwMode="auto">
          <a:xfrm>
            <a:off x="3915555" y="2860923"/>
            <a:ext cx="2253537" cy="856109"/>
          </a:xfrm>
          <a:prstGeom prst="rightArrow">
            <a:avLst>
              <a:gd name="adj1" fmla="val 50000"/>
              <a:gd name="adj2" fmla="val 143116"/>
            </a:avLst>
          </a:prstGeom>
          <a:noFill/>
          <a:ln w="5715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未依規定放棄</a:t>
            </a:r>
          </a:p>
        </p:txBody>
      </p:sp>
      <p:sp>
        <p:nvSpPr>
          <p:cNvPr id="11" name="圓角矩形 6">
            <a:extLst>
              <a:ext uri="{FF2B5EF4-FFF2-40B4-BE49-F238E27FC236}">
                <a16:creationId xmlns:a16="http://schemas.microsoft.com/office/drawing/2014/main" xmlns="" id="{665E5BE8-4156-48D4-9E7D-795B5E69A190}"/>
              </a:ext>
            </a:extLst>
          </p:cNvPr>
          <p:cNvSpPr/>
          <p:nvPr/>
        </p:nvSpPr>
        <p:spPr bwMode="auto">
          <a:xfrm>
            <a:off x="6370402" y="2740246"/>
            <a:ext cx="1943639" cy="432048"/>
          </a:xfrm>
          <a:prstGeom prst="roundRect">
            <a:avLst/>
          </a:prstGeom>
          <a:noFill/>
          <a:ln w="38100">
            <a:solidFill>
              <a:srgbClr val="92D050"/>
            </a:solidFill>
            <a:round/>
            <a:headEnd/>
            <a:tailEnd type="triangle" w="med" len="med"/>
          </a:ln>
        </p:spPr>
        <p:txBody>
          <a:bodyPr rtlCol="0" anchor="ctr"/>
          <a:lstStyle/>
          <a:p>
            <a:pPr algn="ctr"/>
            <a:r>
              <a:rPr lang="zh-TW" altLang="en-US" sz="135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各就學區免試入學</a:t>
            </a:r>
          </a:p>
        </p:txBody>
      </p:sp>
      <p:sp>
        <p:nvSpPr>
          <p:cNvPr id="12" name="圓角矩形 7">
            <a:extLst>
              <a:ext uri="{FF2B5EF4-FFF2-40B4-BE49-F238E27FC236}">
                <a16:creationId xmlns:a16="http://schemas.microsoft.com/office/drawing/2014/main" xmlns="" id="{B063BB59-4CAC-4372-9A75-A2A9172D1A11}"/>
              </a:ext>
            </a:extLst>
          </p:cNvPr>
          <p:cNvSpPr/>
          <p:nvPr/>
        </p:nvSpPr>
        <p:spPr bwMode="auto">
          <a:xfrm>
            <a:off x="6370402" y="3532111"/>
            <a:ext cx="1943639" cy="432048"/>
          </a:xfrm>
          <a:prstGeom prst="roundRect">
            <a:avLst/>
          </a:prstGeom>
          <a:noFill/>
          <a:ln w="38100">
            <a:solidFill>
              <a:srgbClr val="00B0F0"/>
            </a:solidFill>
            <a:round/>
            <a:headEnd/>
            <a:tailEnd type="triangle" w="med" len="med"/>
          </a:ln>
        </p:spPr>
        <p:txBody>
          <a:bodyPr rtlCol="0" anchor="ctr"/>
          <a:lstStyle/>
          <a:p>
            <a:pPr algn="ctr"/>
            <a:r>
              <a:rPr lang="zh-TW" altLang="en-US" sz="135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五專聯合免試入學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xmlns="" id="{3FA4E1B5-61FD-4F46-A606-5A507F554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05" y="2410128"/>
            <a:ext cx="1180148" cy="1701609"/>
          </a:xfrm>
          <a:prstGeom prst="rect">
            <a:avLst/>
          </a:prstGeom>
        </p:spPr>
      </p:pic>
      <p:sp>
        <p:nvSpPr>
          <p:cNvPr id="14" name="乘號 13">
            <a:extLst>
              <a:ext uri="{FF2B5EF4-FFF2-40B4-BE49-F238E27FC236}">
                <a16:creationId xmlns:a16="http://schemas.microsoft.com/office/drawing/2014/main" xmlns="" id="{5226B29B-26A6-42BF-8A58-4812CDD41A1A}"/>
              </a:ext>
            </a:extLst>
          </p:cNvPr>
          <p:cNvSpPr/>
          <p:nvPr/>
        </p:nvSpPr>
        <p:spPr bwMode="auto">
          <a:xfrm>
            <a:off x="5740710" y="1793273"/>
            <a:ext cx="3203022" cy="3053402"/>
          </a:xfrm>
          <a:prstGeom prst="mathMultiply">
            <a:avLst>
              <a:gd name="adj1" fmla="val 13674"/>
            </a:avLst>
          </a:prstGeom>
          <a:solidFill>
            <a:srgbClr val="FF0000">
              <a:alpha val="50196"/>
            </a:srgbClr>
          </a:solidFill>
          <a:ln w="9525">
            <a:noFill/>
            <a:round/>
            <a:headEnd/>
            <a:tailEnd type="triangle" w="med" len="med"/>
          </a:ln>
        </p:spPr>
        <p:txBody>
          <a:bodyPr rtlCol="0" anchor="ctr"/>
          <a:lstStyle/>
          <a:p>
            <a:pPr algn="ctr"/>
            <a:endParaRPr lang="zh-TW" altLang="en-US" sz="135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5" name="圓角矩形 6">
            <a:extLst>
              <a:ext uri="{FF2B5EF4-FFF2-40B4-BE49-F238E27FC236}">
                <a16:creationId xmlns:a16="http://schemas.microsoft.com/office/drawing/2014/main" xmlns="" id="{A15F66D2-A53E-45DE-8F8F-C670129EC149}"/>
              </a:ext>
            </a:extLst>
          </p:cNvPr>
          <p:cNvSpPr/>
          <p:nvPr/>
        </p:nvSpPr>
        <p:spPr bwMode="auto">
          <a:xfrm>
            <a:off x="1720266" y="2860292"/>
            <a:ext cx="1943639" cy="432048"/>
          </a:xfrm>
          <a:prstGeom prst="roundRect">
            <a:avLst/>
          </a:prstGeom>
          <a:noFill/>
          <a:ln w="38100">
            <a:solidFill>
              <a:srgbClr val="92D050"/>
            </a:solidFill>
            <a:round/>
            <a:headEnd/>
            <a:tailEnd type="triangle" w="med" len="med"/>
          </a:ln>
        </p:spPr>
        <p:txBody>
          <a:bodyPr rtlCol="0" anchor="ctr"/>
          <a:lstStyle/>
          <a:p>
            <a:pPr algn="ctr"/>
            <a:r>
              <a:rPr lang="zh-TW" altLang="en-US" sz="135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就學區優先免試入學</a:t>
            </a:r>
          </a:p>
        </p:txBody>
      </p:sp>
      <p:sp>
        <p:nvSpPr>
          <p:cNvPr id="16" name="圓角矩形 7">
            <a:extLst>
              <a:ext uri="{FF2B5EF4-FFF2-40B4-BE49-F238E27FC236}">
                <a16:creationId xmlns:a16="http://schemas.microsoft.com/office/drawing/2014/main" xmlns="" id="{23859360-D94D-4E54-B316-B8A6A11F22D6}"/>
              </a:ext>
            </a:extLst>
          </p:cNvPr>
          <p:cNvSpPr/>
          <p:nvPr/>
        </p:nvSpPr>
        <p:spPr bwMode="auto">
          <a:xfrm>
            <a:off x="1720266" y="3563518"/>
            <a:ext cx="1943639" cy="432048"/>
          </a:xfrm>
          <a:prstGeom prst="roundRect">
            <a:avLst/>
          </a:prstGeom>
          <a:noFill/>
          <a:ln w="38100">
            <a:solidFill>
              <a:srgbClr val="00B0F0"/>
            </a:solidFill>
            <a:round/>
            <a:headEnd/>
            <a:tailEnd type="triangle" w="med" len="med"/>
          </a:ln>
        </p:spPr>
        <p:txBody>
          <a:bodyPr rtlCol="0" anchor="ctr"/>
          <a:lstStyle/>
          <a:p>
            <a:pPr algn="ctr"/>
            <a:r>
              <a:rPr lang="zh-TW" altLang="en-US" sz="135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五專優先免試入學</a:t>
            </a:r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xmlns="" id="{235BB1C5-77A6-4749-B81D-CEBC5C48E57D}"/>
              </a:ext>
            </a:extLst>
          </p:cNvPr>
          <p:cNvSpPr/>
          <p:nvPr/>
        </p:nvSpPr>
        <p:spPr>
          <a:xfrm>
            <a:off x="1591071" y="2410128"/>
            <a:ext cx="2203196" cy="1821655"/>
          </a:xfrm>
          <a:prstGeom prst="roundRect">
            <a:avLst>
              <a:gd name="adj" fmla="val 5920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完成報到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135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135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105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135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Or</a:t>
            </a:r>
          </a:p>
        </p:txBody>
      </p:sp>
      <p:sp>
        <p:nvSpPr>
          <p:cNvPr id="17" name="Google Shape;1655;p169"/>
          <p:cNvSpPr txBox="1">
            <a:spLocks/>
          </p:cNvSpPr>
          <p:nvPr/>
        </p:nvSpPr>
        <p:spPr>
          <a:xfrm>
            <a:off x="961379" y="132384"/>
            <a:ext cx="7776881" cy="863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TW" sz="3600" kern="0" dirty="0">
                <a:solidFill>
                  <a:schemeClr val="bg1"/>
                </a:solidFill>
                <a:latin typeface="DFKai-SB"/>
                <a:ea typeface="DFKai-SB"/>
                <a:cs typeface="DFKai-SB"/>
                <a:sym typeface="DFKai-SB"/>
              </a:rPr>
              <a:t>(</a:t>
            </a:r>
            <a:r>
              <a:rPr lang="zh-TW" altLang="en-US" sz="3600" kern="0" dirty="0">
                <a:solidFill>
                  <a:schemeClr val="bg1"/>
                </a:solidFill>
                <a:latin typeface="DFKai-SB"/>
                <a:ea typeface="DFKai-SB"/>
                <a:cs typeface="DFKai-SB"/>
                <a:sym typeface="DFKai-SB"/>
              </a:rPr>
              <a:t>二</a:t>
            </a:r>
            <a:r>
              <a:rPr lang="en-US" altLang="zh-TW" sz="3600" kern="0" dirty="0">
                <a:solidFill>
                  <a:schemeClr val="bg1"/>
                </a:solidFill>
                <a:latin typeface="DFKai-SB"/>
                <a:ea typeface="DFKai-SB"/>
                <a:cs typeface="DFKai-SB"/>
                <a:sym typeface="DFKai-SB"/>
              </a:rPr>
              <a:t>)</a:t>
            </a:r>
            <a:r>
              <a:rPr lang="zh-TW" altLang="en-US" sz="3600" kern="0" dirty="0">
                <a:solidFill>
                  <a:schemeClr val="bg1"/>
                </a:solidFill>
                <a:latin typeface="DFKai-SB"/>
                <a:ea typeface="DFKai-SB"/>
                <a:cs typeface="DFKai-SB"/>
                <a:sym typeface="DFKai-SB"/>
              </a:rPr>
              <a:t>五專招生升學管道</a:t>
            </a:r>
            <a:r>
              <a:rPr lang="en-US" altLang="zh-TW" sz="3600" kern="0" dirty="0">
                <a:solidFill>
                  <a:schemeClr val="bg1"/>
                </a:solidFill>
                <a:latin typeface="DFKai-SB"/>
                <a:ea typeface="DFKai-SB"/>
                <a:cs typeface="DFKai-SB"/>
                <a:sym typeface="DFKai-SB"/>
              </a:rPr>
              <a:t>4-</a:t>
            </a:r>
            <a:r>
              <a:rPr lang="zh-TW" altLang="en-US" sz="3600" kern="0" dirty="0">
                <a:solidFill>
                  <a:schemeClr val="bg1"/>
                </a:solidFill>
                <a:latin typeface="DFKai-SB"/>
                <a:ea typeface="DFKai-SB"/>
                <a:cs typeface="DFKai-SB"/>
                <a:sym typeface="DFKai-SB"/>
              </a:rPr>
              <a:t>重要規範</a:t>
            </a:r>
          </a:p>
          <a:p>
            <a:endParaRPr lang="zh-TW" altLang="en-US" sz="2400" kern="0" dirty="0">
              <a:solidFill>
                <a:schemeClr val="bg1"/>
              </a:solidFill>
            </a:endParaRPr>
          </a:p>
        </p:txBody>
      </p:sp>
      <p:sp>
        <p:nvSpPr>
          <p:cNvPr id="18" name="橢圓 17"/>
          <p:cNvSpPr/>
          <p:nvPr/>
        </p:nvSpPr>
        <p:spPr>
          <a:xfrm>
            <a:off x="8820472" y="6508578"/>
            <a:ext cx="242602" cy="232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Google Shape;1688;p170"/>
          <p:cNvSpPr txBox="1">
            <a:spLocks/>
          </p:cNvSpPr>
          <p:nvPr/>
        </p:nvSpPr>
        <p:spPr>
          <a:xfrm>
            <a:off x="179512" y="132384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25</a:t>
            </a:r>
          </a:p>
        </p:txBody>
      </p:sp>
      <p:sp>
        <p:nvSpPr>
          <p:cNvPr id="20" name="橢圓 19"/>
          <p:cNvSpPr/>
          <p:nvPr/>
        </p:nvSpPr>
        <p:spPr>
          <a:xfrm>
            <a:off x="179512" y="163553"/>
            <a:ext cx="418972" cy="2989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51379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655;p169"/>
          <p:cNvSpPr txBox="1">
            <a:spLocks/>
          </p:cNvSpPr>
          <p:nvPr/>
        </p:nvSpPr>
        <p:spPr>
          <a:xfrm>
            <a:off x="1043608" y="0"/>
            <a:ext cx="7776881" cy="863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TW" sz="3600" kern="0" dirty="0">
                <a:solidFill>
                  <a:schemeClr val="bg1"/>
                </a:solidFill>
                <a:latin typeface="DFKai-SB"/>
                <a:ea typeface="DFKai-SB"/>
                <a:cs typeface="DFKai-SB"/>
                <a:sym typeface="DFKai-SB"/>
              </a:rPr>
              <a:t>(</a:t>
            </a:r>
            <a:r>
              <a:rPr lang="zh-TW" altLang="en-US" sz="3600" kern="0" dirty="0">
                <a:solidFill>
                  <a:schemeClr val="bg1"/>
                </a:solidFill>
                <a:latin typeface="DFKai-SB"/>
                <a:ea typeface="DFKai-SB"/>
                <a:cs typeface="DFKai-SB"/>
                <a:sym typeface="DFKai-SB"/>
              </a:rPr>
              <a:t>三</a:t>
            </a:r>
            <a:r>
              <a:rPr lang="en-US" altLang="zh-TW" sz="3600" kern="0" dirty="0">
                <a:solidFill>
                  <a:schemeClr val="bg1"/>
                </a:solidFill>
                <a:latin typeface="DFKai-SB"/>
                <a:ea typeface="DFKai-SB"/>
                <a:cs typeface="DFKai-SB"/>
                <a:sym typeface="DFKai-SB"/>
              </a:rPr>
              <a:t>)</a:t>
            </a:r>
            <a:r>
              <a:rPr lang="zh-TW" altLang="en-US" sz="3600" kern="0" dirty="0">
                <a:solidFill>
                  <a:schemeClr val="bg1"/>
                </a:solidFill>
                <a:latin typeface="DFKai-SB"/>
                <a:ea typeface="DFKai-SB"/>
                <a:cs typeface="DFKai-SB"/>
                <a:sym typeface="DFKai-SB"/>
              </a:rPr>
              <a:t>五專優先與聯合免試入學之比較</a:t>
            </a:r>
            <a:endParaRPr lang="zh-TW" altLang="en-US" sz="2400" kern="0" dirty="0">
              <a:solidFill>
                <a:schemeClr val="bg1"/>
              </a:solidFill>
            </a:endParaRPr>
          </a:p>
        </p:txBody>
      </p:sp>
      <p:graphicFrame>
        <p:nvGraphicFramePr>
          <p:cNvPr id="7" name="內容版面配置區 2">
            <a:extLst>
              <a:ext uri="{FF2B5EF4-FFF2-40B4-BE49-F238E27FC236}">
                <a16:creationId xmlns:a16="http://schemas.microsoft.com/office/drawing/2014/main" xmlns="" id="{1BC39A47-413C-4310-9A72-8A95590E42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918312"/>
              </p:ext>
            </p:extLst>
          </p:nvPr>
        </p:nvGraphicFramePr>
        <p:xfrm>
          <a:off x="107504" y="620689"/>
          <a:ext cx="9036497" cy="6237312"/>
        </p:xfrm>
        <a:graphic>
          <a:graphicData uri="http://schemas.openxmlformats.org/drawingml/2006/table">
            <a:tbl>
              <a:tblPr firstRow="1" firstCol="1" bandRow="1"/>
              <a:tblGrid>
                <a:gridCol w="9473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538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352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71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項目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五專優先免試入學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spc="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北、中、南</a:t>
                      </a:r>
                      <a:r>
                        <a:rPr lang="zh-TW" sz="1800" kern="100" spc="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區五專聯合免試入學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27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報名資格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b="0" kern="100" spc="2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應屆、非應屆畢業生、符合同等學力資格者皆可報名</a:t>
                      </a:r>
                      <a:endParaRPr lang="zh-TW" altLang="zh-TW" sz="20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00" spc="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同左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27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招生名額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00" spc="2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簡章名額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00" spc="2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各區簡章及</a:t>
                      </a:r>
                      <a:r>
                        <a:rPr lang="en-US" altLang="zh-TW" sz="1600" b="1" kern="100" spc="2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112</a:t>
                      </a:r>
                      <a:r>
                        <a:rPr lang="zh-TW" altLang="en-US" sz="1600" b="1" kern="100" spc="2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TW" sz="1600" b="1" kern="100" spc="2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altLang="en-US" sz="1600" b="1" kern="100" spc="2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1600" b="1" kern="100" spc="2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zh-TW" altLang="en-US" sz="1600" b="1" kern="100" spc="2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日</a:t>
                      </a:r>
                      <a:r>
                        <a:rPr lang="en-US" altLang="zh-TW" sz="1600" b="1" kern="100" spc="2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600" b="1" kern="100" spc="2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四</a:t>
                      </a:r>
                      <a:r>
                        <a:rPr lang="en-US" altLang="zh-TW" sz="1600" b="1" kern="100" spc="2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en-US" sz="1600" kern="100" spc="2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網路公告實際名額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13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辦理時間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spc="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1600" kern="100" spc="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月下旬至</a:t>
                      </a:r>
                      <a:r>
                        <a:rPr lang="en-US" sz="1600" kern="100" spc="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sz="1600" kern="100" spc="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月中旬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spc="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sz="1600" kern="100" spc="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月下旬至</a:t>
                      </a:r>
                      <a:r>
                        <a:rPr lang="en-US" sz="1600" kern="100" spc="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zh-TW" sz="1600" kern="100" spc="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月中旬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263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同時間進行之其他入學管道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spc="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高級中等學校各就學區優先免試入學、技優甄審入學、直升入學、實用技能學程輔導分發、特色招生專業群科甄選入學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spc="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高級中等學校各就學區免試入學、特色招生考試分發入學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27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報名方式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spc="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國中集體報名</a:t>
                      </a:r>
                      <a:r>
                        <a:rPr lang="zh-TW" altLang="en-US" sz="1600" kern="100" spc="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zh-TW" altLang="en-US" sz="1600" kern="100" spc="2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個別網路報名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spc="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國中集體報名</a:t>
                      </a:r>
                      <a:endParaRPr lang="en-US" altLang="zh-TW" sz="1600" kern="100" spc="2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spc="2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個別</a:t>
                      </a:r>
                      <a:r>
                        <a:rPr lang="zh-TW" altLang="zh-TW" sz="1600" kern="100" spc="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網路</a:t>
                      </a:r>
                      <a:r>
                        <a:rPr lang="zh-TW" sz="1600" kern="100" spc="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zh-TW" altLang="zh-TW" sz="1600" kern="100" spc="2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通訊</a:t>
                      </a:r>
                      <a:r>
                        <a:rPr lang="zh-TW" altLang="en-US" sz="1600" kern="100" spc="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及</a:t>
                      </a:r>
                      <a:r>
                        <a:rPr lang="zh-TW" sz="1600" kern="100" spc="2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現場</a:t>
                      </a:r>
                      <a:r>
                        <a:rPr lang="zh-TW" sz="1600" kern="100" spc="2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報名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227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積分證明單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spc="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五專入學專用</a:t>
                      </a:r>
                      <a:r>
                        <a:rPr lang="zh-TW" altLang="en-US" sz="1600" kern="100" spc="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「</a:t>
                      </a:r>
                      <a:r>
                        <a:rPr lang="zh-TW" sz="1600" kern="100" spc="2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優先</a:t>
                      </a:r>
                      <a:r>
                        <a:rPr lang="zh-TW" sz="1600" kern="100" spc="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免試入學</a:t>
                      </a:r>
                      <a:r>
                        <a:rPr lang="zh-TW" altLang="en-US" sz="1600" kern="100" spc="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」</a:t>
                      </a:r>
                      <a:r>
                        <a:rPr lang="zh-TW" sz="1600" kern="100" spc="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超額比序項目積分證明單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spc="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五專入學專用</a:t>
                      </a:r>
                      <a:r>
                        <a:rPr lang="zh-TW" altLang="en-US" sz="1600" kern="100" spc="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「</a:t>
                      </a:r>
                      <a:r>
                        <a:rPr lang="zh-TW" sz="1600" kern="100" spc="2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聯合</a:t>
                      </a:r>
                      <a:r>
                        <a:rPr lang="zh-TW" sz="1600" kern="100" spc="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免試入學</a:t>
                      </a:r>
                      <a:r>
                        <a:rPr lang="zh-TW" altLang="en-US" sz="1600" kern="100" spc="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」</a:t>
                      </a:r>
                      <a:r>
                        <a:rPr lang="zh-TW" sz="1600" kern="100" spc="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超額比序項目積分證明單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227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積分採計權重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spc="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各積分採計項目皆以原始積分加總，</a:t>
                      </a:r>
                      <a:r>
                        <a:rPr lang="zh-TW" sz="1600" kern="100" spc="2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無加權權重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spc="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各招生學校可加權採計部分主項目至多</a:t>
                      </a:r>
                      <a:r>
                        <a:rPr lang="en-US" sz="1600" kern="100" spc="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sz="1600" kern="100" spc="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項，</a:t>
                      </a:r>
                      <a:r>
                        <a:rPr lang="zh-TW" sz="1600" kern="100" spc="2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加權權重以</a:t>
                      </a:r>
                      <a:r>
                        <a:rPr lang="en-US" sz="1600" kern="100" spc="2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1.5</a:t>
                      </a:r>
                      <a:r>
                        <a:rPr lang="zh-TW" sz="1600" kern="100" spc="2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倍</a:t>
                      </a:r>
                      <a:r>
                        <a:rPr lang="zh-TW" sz="1600" kern="100" spc="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為上限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841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會考成績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600" b="1" kern="100" spc="2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國立學校</a:t>
                      </a:r>
                      <a:r>
                        <a:rPr lang="zh-TW" altLang="en-US" sz="1600" b="0" kern="100" spc="2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及</a:t>
                      </a:r>
                      <a:r>
                        <a:rPr lang="zh-TW" sz="1600" b="1" kern="100" spc="2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護理科</a:t>
                      </a:r>
                      <a:r>
                        <a:rPr lang="zh-TW" sz="1600" kern="100" spc="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必採計國中教育會考成績</a:t>
                      </a:r>
                      <a:r>
                        <a:rPr lang="zh-TW" altLang="en-US" sz="1600" kern="100" spc="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zh-TW" altLang="en-US" sz="1600" b="1" kern="100" spc="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但無會考成績亦可報名</a:t>
                      </a:r>
                      <a:r>
                        <a:rPr lang="zh-TW" sz="1600" kern="100" spc="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；</a:t>
                      </a:r>
                      <a:r>
                        <a:rPr lang="zh-TW" altLang="en-US" sz="1600" kern="100" spc="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其餘</a:t>
                      </a:r>
                      <a:r>
                        <a:rPr lang="zh-TW" sz="1600" kern="100" spc="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由各校</a:t>
                      </a:r>
                      <a:r>
                        <a:rPr lang="zh-TW" altLang="en-US" sz="1600" kern="100" spc="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訂定</a:t>
                      </a:r>
                      <a:r>
                        <a:rPr lang="zh-TW" sz="1600" kern="100" spc="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是否採計國中教育會考成績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spc="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各招生學校</a:t>
                      </a:r>
                      <a:r>
                        <a:rPr lang="zh-TW" sz="1600" kern="100" spc="2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皆有</a:t>
                      </a:r>
                      <a:r>
                        <a:rPr lang="zh-TW" sz="1600" kern="100" spc="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採計國中教育會考成績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227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同分比序項目順序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00" spc="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由</a:t>
                      </a:r>
                      <a:r>
                        <a:rPr lang="zh-TW" sz="1600" kern="100" spc="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招生委員會</a:t>
                      </a:r>
                      <a:r>
                        <a:rPr lang="zh-TW" sz="1600" kern="100" spc="2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統一訂定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spc="2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各校自訂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13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志願選擇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spc="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不限學校、地區、科組，至多</a:t>
                      </a:r>
                      <a:r>
                        <a:rPr lang="en-US" sz="1600" kern="100" spc="2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zh-TW" sz="1600" kern="100" spc="2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個</a:t>
                      </a:r>
                      <a:r>
                        <a:rPr lang="zh-TW" sz="1600" kern="100" spc="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志願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spc="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各區限擇</a:t>
                      </a:r>
                      <a:r>
                        <a:rPr lang="en-US" sz="1600" kern="100" spc="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sz="1600" kern="100" spc="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所五專學校 </a:t>
                      </a:r>
                      <a:r>
                        <a:rPr lang="en-US" altLang="zh-TW" sz="1600" kern="100" spc="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600" kern="100" spc="2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一區一校</a:t>
                      </a:r>
                      <a:r>
                        <a:rPr lang="en-US" altLang="zh-TW" sz="1600" kern="100" spc="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600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錄取方式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spc="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採</a:t>
                      </a:r>
                      <a:r>
                        <a:rPr lang="zh-TW" sz="1600" b="1" kern="100" spc="2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網路選填志願</a:t>
                      </a:r>
                      <a:r>
                        <a:rPr lang="zh-TW" sz="1600" kern="100" spc="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，由招生委員會進行志願序</a:t>
                      </a:r>
                      <a:r>
                        <a:rPr lang="zh-TW" sz="1600" kern="100" spc="2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統一</a:t>
                      </a:r>
                      <a:r>
                        <a:rPr lang="zh-TW" altLang="en-US" sz="1600" kern="100" spc="2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電腦</a:t>
                      </a:r>
                      <a:r>
                        <a:rPr lang="zh-TW" sz="1600" kern="100" spc="2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分發</a:t>
                      </a:r>
                      <a:r>
                        <a:rPr lang="zh-TW" sz="1600" kern="100" spc="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，並公告錄取榜單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spc="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採</a:t>
                      </a:r>
                      <a:r>
                        <a:rPr lang="zh-TW" sz="1600" b="1" kern="100" spc="2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現場登記分發報到</a:t>
                      </a:r>
                      <a:r>
                        <a:rPr lang="zh-TW" sz="1600" kern="100" spc="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方式辦理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4" name="Google Shape;1688;p170"/>
          <p:cNvSpPr txBox="1">
            <a:spLocks noGrp="1"/>
          </p:cNvSpPr>
          <p:nvPr>
            <p:ph type="sldNum" idx="12"/>
          </p:nvPr>
        </p:nvSpPr>
        <p:spPr>
          <a:xfrm>
            <a:off x="179512" y="69379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altLang="zh-TW" dirty="0">
                <a:solidFill>
                  <a:schemeClr val="tx1"/>
                </a:solidFill>
              </a:rPr>
              <a:t>26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345137" y="102462"/>
            <a:ext cx="418972" cy="2989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36550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xmlns="" id="{8D2A131B-F7BE-7044-8574-BC0B8260E5E6}"/>
              </a:ext>
            </a:extLst>
          </p:cNvPr>
          <p:cNvSpPr txBox="1">
            <a:spLocks/>
          </p:cNvSpPr>
          <p:nvPr/>
        </p:nvSpPr>
        <p:spPr bwMode="auto">
          <a:xfrm>
            <a:off x="784744" y="1944762"/>
            <a:ext cx="777240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5400" b="1" kern="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台南區</a:t>
            </a:r>
            <a:r>
              <a:rPr kumimoji="1" lang="zh-TW" altLang="en-US" sz="5400" b="1" kern="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高中職</a:t>
            </a:r>
            <a:r>
              <a:rPr kumimoji="1" lang="zh-TW" altLang="en-US" sz="5400" b="1" kern="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免試入學</a:t>
            </a:r>
            <a:endParaRPr kumimoji="1" lang="en-US" altLang="zh-TW" sz="5400" b="1" kern="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54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志願選填說明</a:t>
            </a:r>
            <a:endParaRPr kumimoji="1" lang="en-US" altLang="zh-TW" sz="5400" b="1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1241556" y="3969072"/>
            <a:ext cx="7154512" cy="2189861"/>
            <a:chOff x="1107980" y="4029510"/>
            <a:chExt cx="7266216" cy="2283701"/>
          </a:xfrm>
        </p:grpSpPr>
        <p:grpSp>
          <p:nvGrpSpPr>
            <p:cNvPr id="6" name="群組 5"/>
            <p:cNvGrpSpPr/>
            <p:nvPr/>
          </p:nvGrpSpPr>
          <p:grpSpPr>
            <a:xfrm>
              <a:off x="1107980" y="4029510"/>
              <a:ext cx="7266216" cy="2283701"/>
              <a:chOff x="1266312" y="4419132"/>
              <a:chExt cx="7266216" cy="2283701"/>
            </a:xfrm>
          </p:grpSpPr>
          <p:sp>
            <p:nvSpPr>
              <p:cNvPr id="12" name="文字方塊 11"/>
              <p:cNvSpPr txBox="1"/>
              <p:nvPr/>
            </p:nvSpPr>
            <p:spPr>
              <a:xfrm>
                <a:off x="5922180" y="4419132"/>
                <a:ext cx="13501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五專</a:t>
                </a:r>
              </a:p>
            </p:txBody>
          </p:sp>
          <p:sp>
            <p:nvSpPr>
              <p:cNvPr id="13" name="文字方塊 12"/>
              <p:cNvSpPr txBox="1"/>
              <p:nvPr/>
            </p:nvSpPr>
            <p:spPr>
              <a:xfrm>
                <a:off x="5202084" y="5175405"/>
                <a:ext cx="333044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建教合作班</a:t>
                </a:r>
              </a:p>
            </p:txBody>
          </p:sp>
          <p:sp>
            <p:nvSpPr>
              <p:cNvPr id="14" name="文字方塊 13"/>
              <p:cNvSpPr txBox="1"/>
              <p:nvPr/>
            </p:nvSpPr>
            <p:spPr>
              <a:xfrm>
                <a:off x="4752024" y="5933392"/>
                <a:ext cx="378050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實用技能學程</a:t>
                </a:r>
              </a:p>
            </p:txBody>
          </p:sp>
          <p:sp>
            <p:nvSpPr>
              <p:cNvPr id="15" name="文字方塊 14"/>
              <p:cNvSpPr txBox="1"/>
              <p:nvPr/>
            </p:nvSpPr>
            <p:spPr>
              <a:xfrm>
                <a:off x="1266312" y="4539467"/>
                <a:ext cx="261034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特色招生</a:t>
                </a:r>
              </a:p>
            </p:txBody>
          </p:sp>
          <p:sp>
            <p:nvSpPr>
              <p:cNvPr id="16" name="文字方塊 15"/>
              <p:cNvSpPr txBox="1"/>
              <p:nvPr/>
            </p:nvSpPr>
            <p:spPr>
              <a:xfrm>
                <a:off x="1266312" y="5537819"/>
                <a:ext cx="261034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完全免試</a:t>
                </a:r>
              </a:p>
            </p:txBody>
          </p:sp>
        </p:grpSp>
        <p:cxnSp>
          <p:nvCxnSpPr>
            <p:cNvPr id="7" name="直線接點 6"/>
            <p:cNvCxnSpPr>
              <a:stCxn id="15" idx="1"/>
              <a:endCxn id="15" idx="3"/>
            </p:cNvCxnSpPr>
            <p:nvPr/>
          </p:nvCxnSpPr>
          <p:spPr bwMode="auto">
            <a:xfrm>
              <a:off x="1107980" y="4534566"/>
              <a:ext cx="2610348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直線接點 7"/>
            <p:cNvCxnSpPr/>
            <p:nvPr/>
          </p:nvCxnSpPr>
          <p:spPr bwMode="auto">
            <a:xfrm>
              <a:off x="1107980" y="5555224"/>
              <a:ext cx="2610348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直線接點 8"/>
            <p:cNvCxnSpPr/>
            <p:nvPr/>
          </p:nvCxnSpPr>
          <p:spPr bwMode="auto">
            <a:xfrm>
              <a:off x="5178770" y="5170503"/>
              <a:ext cx="2610348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直線接點 9"/>
            <p:cNvCxnSpPr/>
            <p:nvPr/>
          </p:nvCxnSpPr>
          <p:spPr bwMode="auto">
            <a:xfrm>
              <a:off x="4717864" y="5928490"/>
              <a:ext cx="3532160" cy="1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直線接點 10"/>
            <p:cNvCxnSpPr>
              <a:stCxn id="12" idx="1"/>
            </p:cNvCxnSpPr>
            <p:nvPr/>
          </p:nvCxnSpPr>
          <p:spPr bwMode="auto">
            <a:xfrm flipV="1">
              <a:off x="5763848" y="4414230"/>
              <a:ext cx="1251477" cy="1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3C1C4ADD-49CD-455B-F7D5-CA0CE2FE0D4E}"/>
              </a:ext>
            </a:extLst>
          </p:cNvPr>
          <p:cNvSpPr/>
          <p:nvPr/>
        </p:nvSpPr>
        <p:spPr bwMode="auto">
          <a:xfrm>
            <a:off x="1241555" y="1718772"/>
            <a:ext cx="7032249" cy="990132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굴림" pitchFamily="34" charset="-127"/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8358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標題 1">
            <a:extLst>
              <a:ext uri="{FF2B5EF4-FFF2-40B4-BE49-F238E27FC236}">
                <a16:creationId xmlns:a16="http://schemas.microsoft.com/office/drawing/2014/main" xmlns="" id="{11F5DD17-A7F7-2E40-8C3E-EDEBCE4CC0AF}"/>
              </a:ext>
            </a:extLst>
          </p:cNvPr>
          <p:cNvSpPr txBox="1">
            <a:spLocks/>
          </p:cNvSpPr>
          <p:nvPr/>
        </p:nvSpPr>
        <p:spPr bwMode="auto">
          <a:xfrm>
            <a:off x="971600" y="260648"/>
            <a:ext cx="6951439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2800" b="1" dirty="0">
                <a:solidFill>
                  <a:srgbClr val="3333CC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臺南</a:t>
            </a:r>
            <a:r>
              <a:rPr kumimoji="1" lang="zh-CN" altLang="en-US" sz="2800" b="1" dirty="0">
                <a:solidFill>
                  <a:srgbClr val="3333CC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區</a:t>
            </a:r>
            <a:r>
              <a:rPr kumimoji="1" lang="zh-TW" altLang="en-US" sz="2800" b="1" dirty="0">
                <a:solidFill>
                  <a:srgbClr val="3333CC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高中職免試入學志願選填輔導期程</a:t>
            </a:r>
          </a:p>
        </p:txBody>
      </p:sp>
      <p:grpSp>
        <p:nvGrpSpPr>
          <p:cNvPr id="13" name="群組 3">
            <a:extLst>
              <a:ext uri="{FF2B5EF4-FFF2-40B4-BE49-F238E27FC236}">
                <a16:creationId xmlns:a16="http://schemas.microsoft.com/office/drawing/2014/main" xmlns="" id="{4A07AD4B-7194-1D4C-92B4-2893BE026974}"/>
              </a:ext>
            </a:extLst>
          </p:cNvPr>
          <p:cNvGrpSpPr>
            <a:grpSpLocks/>
          </p:cNvGrpSpPr>
          <p:nvPr/>
        </p:nvGrpSpPr>
        <p:grpSpPr bwMode="auto">
          <a:xfrm>
            <a:off x="161412" y="1102322"/>
            <a:ext cx="8787704" cy="3536481"/>
            <a:chOff x="539750" y="82550"/>
            <a:chExt cx="8049444" cy="2482850"/>
          </a:xfrm>
        </p:grpSpPr>
        <p:grpSp>
          <p:nvGrpSpPr>
            <p:cNvPr id="14" name="群組 4">
              <a:extLst>
                <a:ext uri="{FF2B5EF4-FFF2-40B4-BE49-F238E27FC236}">
                  <a16:creationId xmlns:a16="http://schemas.microsoft.com/office/drawing/2014/main" xmlns="" id="{8C4AE7A5-B2DA-E242-894F-6A21F6DAD5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9750" y="82550"/>
              <a:ext cx="8049444" cy="2482850"/>
              <a:chOff x="0" y="-202266"/>
              <a:chExt cx="9168439" cy="4226326"/>
            </a:xfrm>
          </p:grpSpPr>
          <p:graphicFrame>
            <p:nvGraphicFramePr>
              <p:cNvPr id="16" name="資料庫圖表 15">
                <a:extLst>
                  <a:ext uri="{FF2B5EF4-FFF2-40B4-BE49-F238E27FC236}">
                    <a16:creationId xmlns:a16="http://schemas.microsoft.com/office/drawing/2014/main" xmlns="" id="{EEE04B63-CDD8-2043-B6FC-4446B174C5CC}"/>
                  </a:ext>
                </a:extLst>
              </p:cNvPr>
              <p:cNvGraphicFramePr/>
              <p:nvPr/>
            </p:nvGraphicFramePr>
            <p:xfrm>
              <a:off x="0" y="484808"/>
              <a:ext cx="9144000" cy="353925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17" name="文字方塊 8">
                <a:extLst>
                  <a:ext uri="{FF2B5EF4-FFF2-40B4-BE49-F238E27FC236}">
                    <a16:creationId xmlns:a16="http://schemas.microsoft.com/office/drawing/2014/main" xmlns="" id="{5AAD9B8A-B461-3244-A5F5-BD8BFF5AB5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03251" y="-202266"/>
                <a:ext cx="1500188" cy="523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kumimoji="1" lang="en-US" altLang="zh-TW" sz="2800" b="1" dirty="0">
                    <a:solidFill>
                      <a:srgbClr val="CC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【</a:t>
                </a:r>
                <a:r>
                  <a:rPr kumimoji="1" lang="zh-TW" altLang="en-US" sz="2800" b="1" dirty="0">
                    <a:solidFill>
                      <a:srgbClr val="CC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會考</a:t>
                </a:r>
                <a:r>
                  <a:rPr kumimoji="1" lang="en-US" altLang="zh-TW" sz="2800" b="1" dirty="0">
                    <a:solidFill>
                      <a:srgbClr val="CC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】</a:t>
                </a:r>
                <a:endParaRPr kumimoji="1" lang="zh-TW" altLang="en-US" sz="2800" b="1" dirty="0">
                  <a:solidFill>
                    <a:srgbClr val="CC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8" name="文字方塊 1">
                <a:extLst>
                  <a:ext uri="{FF2B5EF4-FFF2-40B4-BE49-F238E27FC236}">
                    <a16:creationId xmlns:a16="http://schemas.microsoft.com/office/drawing/2014/main" xmlns="" id="{60631B2A-638E-0044-A58F-C84B9443B0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48681" y="402477"/>
                <a:ext cx="1609329" cy="514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kumimoji="1" lang="en-US" altLang="zh-TW" sz="2200" b="1" dirty="0">
                    <a:solidFill>
                      <a:srgbClr val="000000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5/20.21</a:t>
                </a:r>
                <a:endParaRPr kumimoji="1" lang="zh-TW" altLang="en-US" sz="2200" b="1" dirty="0">
                  <a:solidFill>
                    <a:srgbClr val="00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</p:txBody>
          </p:sp>
          <p:sp>
            <p:nvSpPr>
              <p:cNvPr id="19" name="文字方塊 13">
                <a:extLst>
                  <a:ext uri="{FF2B5EF4-FFF2-40B4-BE49-F238E27FC236}">
                    <a16:creationId xmlns:a16="http://schemas.microsoft.com/office/drawing/2014/main" xmlns="" id="{B96AE5DC-3FEF-524D-8887-E616C3FF9B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63053" y="886979"/>
                <a:ext cx="7105386" cy="52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kumimoji="1" lang="en-US" altLang="zh-TW" sz="2000" b="1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</a:t>
                </a:r>
                <a:r>
                  <a:rPr kumimoji="1" lang="zh-TW" altLang="en-US" sz="2000" b="1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月                                  </a:t>
                </a:r>
                <a:r>
                  <a:rPr kumimoji="1" lang="en-US" altLang="zh-TW" sz="2000" b="1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4</a:t>
                </a:r>
                <a:r>
                  <a:rPr kumimoji="1" lang="zh-TW" altLang="en-US" sz="2000" b="1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月</a:t>
                </a:r>
                <a:endParaRPr kumimoji="1" lang="zh-TW" altLang="en-US" sz="2000" b="1" dirty="0">
                  <a:solidFill>
                    <a:srgbClr val="00009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5" name="向上箭號 14">
              <a:extLst>
                <a:ext uri="{FF2B5EF4-FFF2-40B4-BE49-F238E27FC236}">
                  <a16:creationId xmlns:a16="http://schemas.microsoft.com/office/drawing/2014/main" xmlns="" id="{C97F843C-EEDB-AC42-B592-F4873B8A4D84}"/>
                </a:ext>
              </a:extLst>
            </p:cNvPr>
            <p:cNvSpPr/>
            <p:nvPr/>
          </p:nvSpPr>
          <p:spPr>
            <a:xfrm>
              <a:off x="7083424" y="772626"/>
              <a:ext cx="250825" cy="358969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682952" y="4926835"/>
            <a:ext cx="3258964" cy="101566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各班輔導老師指導學生紙本選填後，</a:t>
            </a:r>
            <a:r>
              <a:rPr kumimoji="1" lang="en-US" altLang="zh-TW" sz="20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1/4(</a:t>
            </a:r>
            <a:r>
              <a:rPr kumimoji="1" lang="zh-TW" altLang="en-US" sz="20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kumimoji="1" lang="en-US" altLang="zh-TW" sz="20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)-1/8(</a:t>
            </a:r>
            <a:r>
              <a:rPr kumimoji="1" lang="zh-TW" altLang="en-US" sz="20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kumimoji="1" lang="en-US" altLang="zh-TW" sz="20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再由教務處安排網路選填</a:t>
            </a:r>
            <a:endParaRPr kumimoji="1"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121941" y="4899905"/>
            <a:ext cx="2412054" cy="707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kumimoji="1" lang="en-US" altLang="zh-TW" sz="20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kumimoji="1" lang="zh-TW" altLang="en-US" sz="20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kumimoji="1" lang="en-US" altLang="zh-TW" sz="20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5(</a:t>
            </a:r>
            <a:r>
              <a:rPr kumimoji="1" lang="zh-TW" altLang="en-US" sz="20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kumimoji="1" lang="en-US" altLang="zh-TW" sz="20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)-4/9(</a:t>
            </a:r>
            <a:r>
              <a:rPr kumimoji="1" lang="zh-TW" altLang="en-US" sz="20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kumimoji="1" lang="en-US" altLang="zh-TW" sz="20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網路選填</a:t>
            </a:r>
            <a:endParaRPr kumimoji="1" lang="en-US" altLang="zh-TW" sz="2000" b="1" u="sng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向下箭號 2"/>
          <p:cNvSpPr/>
          <p:nvPr/>
        </p:nvSpPr>
        <p:spPr bwMode="auto">
          <a:xfrm>
            <a:off x="2046910" y="4448054"/>
            <a:ext cx="372268" cy="28803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zh-TW" altLang="en-US" sz="2400">
              <a:solidFill>
                <a:srgbClr val="000000"/>
              </a:solidFill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20" name="向下箭號 19"/>
          <p:cNvSpPr/>
          <p:nvPr/>
        </p:nvSpPr>
        <p:spPr bwMode="auto">
          <a:xfrm>
            <a:off x="5090524" y="4437644"/>
            <a:ext cx="295847" cy="28803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zh-TW" altLang="en-US" sz="2400">
              <a:solidFill>
                <a:srgbClr val="000000"/>
              </a:solidFill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7232091" y="4895702"/>
            <a:ext cx="1688805" cy="707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kumimoji="1" lang="en-US" altLang="zh-TW" sz="20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kumimoji="1" lang="zh-TW" altLang="en-US" sz="20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kumimoji="1" lang="en-US" altLang="zh-TW" sz="20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21-6/25</a:t>
            </a:r>
            <a:endParaRPr kumimoji="1" lang="en-US" altLang="zh-TW" sz="2000" b="1" u="sng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altLang="zh-TW" sz="20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向下箭號 21"/>
          <p:cNvSpPr/>
          <p:nvPr/>
        </p:nvSpPr>
        <p:spPr bwMode="auto">
          <a:xfrm>
            <a:off x="8024189" y="4415298"/>
            <a:ext cx="295847" cy="28803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zh-TW" altLang="en-US" sz="2400">
              <a:solidFill>
                <a:srgbClr val="000000"/>
              </a:solidFill>
              <a:latin typeface="굴림" pitchFamily="34" charset="-127"/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820663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標題 1">
            <a:extLst>
              <a:ext uri="{FF2B5EF4-FFF2-40B4-BE49-F238E27FC236}">
                <a16:creationId xmlns:a16="http://schemas.microsoft.com/office/drawing/2014/main" xmlns="" id="{DC6F440C-7843-2947-A43F-8CBE00F47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81" y="188640"/>
            <a:ext cx="8820150" cy="617537"/>
          </a:xfrm>
          <a:solidFill>
            <a:srgbClr val="FFC000"/>
          </a:solidFill>
        </p:spPr>
        <p:txBody>
          <a:bodyPr/>
          <a:lstStyle/>
          <a:p>
            <a:pPr algn="ctr" eaLnBrk="1" hangingPunct="1"/>
            <a:r>
              <a:rPr lang="zh-TW" altLang="en-US" sz="3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志願選填</a:t>
            </a:r>
            <a:r>
              <a:rPr lang="en-US" altLang="zh-TW" sz="3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3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紙本</a:t>
            </a:r>
            <a:r>
              <a:rPr lang="en-US" altLang="zh-TW" sz="3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endParaRPr lang="zh-TW" altLang="en-US" sz="36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2770" name="投影片編號版面配置區 7">
            <a:extLst>
              <a:ext uri="{FF2B5EF4-FFF2-40B4-BE49-F238E27FC236}">
                <a16:creationId xmlns:a16="http://schemas.microsoft.com/office/drawing/2014/main" xmlns="" id="{008B4076-391A-544C-9873-B3800DC75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DC162997-E518-DA47-9FFD-375C373960B2}" type="slidenum">
              <a:rPr lang="zh-TW" altLang="en-US" sz="1200" smtClean="0">
                <a:solidFill>
                  <a:srgbClr val="FFFFFF"/>
                </a:solidFill>
                <a:latin typeface="Franklin Gothic Book" panose="020B05030201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29</a:t>
            </a:fld>
            <a:endParaRPr lang="zh-TW" altLang="en-US" sz="12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xmlns="" id="{46DBAADA-FE72-AC4B-AA35-7AF67B2B3252}"/>
              </a:ext>
            </a:extLst>
          </p:cNvPr>
          <p:cNvGraphicFramePr>
            <a:graphicFrameLocks noGrp="1"/>
          </p:cNvGraphicFramePr>
          <p:nvPr/>
        </p:nvGraphicFramePr>
        <p:xfrm>
          <a:off x="28575" y="981075"/>
          <a:ext cx="9072563" cy="5185223"/>
        </p:xfrm>
        <a:graphic>
          <a:graphicData uri="http://schemas.openxmlformats.org/drawingml/2006/table">
            <a:tbl>
              <a:tblPr/>
              <a:tblGrid>
                <a:gridCol w="536575">
                  <a:extLst>
                    <a:ext uri="{9D8B030D-6E8A-4147-A177-3AD203B41FA5}">
                      <a16:colId xmlns:a16="http://schemas.microsoft.com/office/drawing/2014/main" xmlns="" val="1486765129"/>
                    </a:ext>
                  </a:extLst>
                </a:gridCol>
                <a:gridCol w="538163">
                  <a:extLst>
                    <a:ext uri="{9D8B030D-6E8A-4147-A177-3AD203B41FA5}">
                      <a16:colId xmlns:a16="http://schemas.microsoft.com/office/drawing/2014/main" xmlns="" val="3222547152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xmlns="" val="1710148454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xmlns="" val="4269845117"/>
                    </a:ext>
                  </a:extLst>
                </a:gridCol>
                <a:gridCol w="538162">
                  <a:extLst>
                    <a:ext uri="{9D8B030D-6E8A-4147-A177-3AD203B41FA5}">
                      <a16:colId xmlns:a16="http://schemas.microsoft.com/office/drawing/2014/main" xmlns="" val="644770949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xmlns="" val="169532467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xmlns="" val="2025692685"/>
                    </a:ext>
                  </a:extLst>
                </a:gridCol>
                <a:gridCol w="538163">
                  <a:extLst>
                    <a:ext uri="{9D8B030D-6E8A-4147-A177-3AD203B41FA5}">
                      <a16:colId xmlns:a16="http://schemas.microsoft.com/office/drawing/2014/main" xmlns="" val="2711885031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xmlns="" val="2173143245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xmlns="" val="1112322169"/>
                    </a:ext>
                  </a:extLst>
                </a:gridCol>
                <a:gridCol w="538162">
                  <a:extLst>
                    <a:ext uri="{9D8B030D-6E8A-4147-A177-3AD203B41FA5}">
                      <a16:colId xmlns:a16="http://schemas.microsoft.com/office/drawing/2014/main" xmlns="" val="2225171666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xmlns="" val="2202282642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xmlns="" val="2873955683"/>
                    </a:ext>
                  </a:extLst>
                </a:gridCol>
                <a:gridCol w="538163">
                  <a:extLst>
                    <a:ext uri="{9D8B030D-6E8A-4147-A177-3AD203B41FA5}">
                      <a16:colId xmlns:a16="http://schemas.microsoft.com/office/drawing/2014/main" xmlns="" val="1745228050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xmlns="" val="47936494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3541928192"/>
                    </a:ext>
                  </a:extLst>
                </a:gridCol>
              </a:tblGrid>
              <a:tr h="1838325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華康魏碑體"/>
                        </a:rPr>
                        <a:t>第一志願</a:t>
                      </a:r>
                      <a:endParaRPr kumimoji="0" lang="en-US" altLang="zh-TW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華康魏碑體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華康魏碑體"/>
                        </a:rPr>
                        <a:t>學校群組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華康魏碑體"/>
                        </a:rPr>
                        <a:t>第二志願</a:t>
                      </a:r>
                      <a:endParaRPr kumimoji="0" lang="en-US" altLang="zh-TW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華康魏碑體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華康魏碑體"/>
                        </a:rPr>
                        <a:t>學校群組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華康魏碑體"/>
                        </a:rPr>
                        <a:t>第三志願學校群組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華康魏碑體"/>
                        </a:rPr>
                        <a:t>第四志願</a:t>
                      </a:r>
                      <a:endParaRPr kumimoji="0" lang="en-US" altLang="zh-TW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華康魏碑體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華康魏碑體"/>
                        </a:rPr>
                        <a:t>學校群組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華康魏碑體"/>
                        </a:rPr>
                        <a:t>第五志願</a:t>
                      </a:r>
                      <a:endParaRPr kumimoji="0" lang="en-US" altLang="zh-TW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華康魏碑體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華康魏碑體"/>
                        </a:rPr>
                        <a:t>學校群組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華康魏碑體"/>
                        </a:rPr>
                        <a:t>其他志願序學校</a:t>
                      </a:r>
                      <a:endParaRPr kumimoji="0" lang="zh-TW" alt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89559257"/>
                  </a:ext>
                </a:extLst>
              </a:tr>
              <a:tr h="452438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12</a:t>
                      </a:r>
                      <a:endParaRPr kumimoji="0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11</a:t>
                      </a:r>
                      <a:endParaRPr kumimoji="0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10</a:t>
                      </a:r>
                      <a:endParaRPr kumimoji="0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9</a:t>
                      </a:r>
                      <a:endParaRPr kumimoji="0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8</a:t>
                      </a:r>
                      <a:endParaRPr kumimoji="0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7</a:t>
                      </a:r>
                      <a:endParaRPr kumimoji="0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40259420"/>
                  </a:ext>
                </a:extLst>
              </a:tr>
              <a:tr h="665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1-1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台南一中</a:t>
                      </a:r>
                      <a:r>
                        <a:rPr kumimoji="0" lang="en-US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(</a:t>
                      </a:r>
                      <a:r>
                        <a:rPr kumimoji="0" lang="zh-TW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校名</a:t>
                      </a:r>
                      <a:r>
                        <a:rPr kumimoji="0" lang="en-US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)</a:t>
                      </a:r>
                      <a:endParaRPr kumimoji="0" lang="zh-TW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1-2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北門農工</a:t>
                      </a: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(</a:t>
                      </a:r>
                      <a:r>
                        <a:rPr kumimoji="0" lang="zh-TW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校名</a:t>
                      </a: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)</a:t>
                      </a:r>
                      <a:endParaRPr kumimoji="0" lang="zh-TW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PMingLiU" panose="02020500000000000000" pitchFamily="18" charset="-120"/>
                        <a:ea typeface="PMingLiU" panose="02020500000000000000" pitchFamily="18" charset="-120"/>
                        <a:cs typeface="+mn-cs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1-3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____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(</a:t>
                      </a:r>
                      <a:r>
                        <a:rPr kumimoji="0" lang="zh-TW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校名</a:t>
                      </a: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)</a:t>
                      </a:r>
                      <a:endParaRPr kumimoji="0" lang="zh-TW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PMingLiU" panose="02020500000000000000" pitchFamily="18" charset="-120"/>
                        <a:ea typeface="PMingLiU" panose="02020500000000000000" pitchFamily="18" charset="-120"/>
                        <a:cs typeface="+mn-cs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2-1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____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(</a:t>
                      </a:r>
                      <a:r>
                        <a:rPr kumimoji="0" lang="zh-TW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校名</a:t>
                      </a: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)</a:t>
                      </a:r>
                      <a:endParaRPr kumimoji="0" lang="zh-TW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PMingLiU" panose="02020500000000000000" pitchFamily="18" charset="-120"/>
                        <a:ea typeface="PMingLiU" panose="02020500000000000000" pitchFamily="18" charset="-120"/>
                        <a:cs typeface="+mn-cs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B9"/>
                          </a:solidFill>
                          <a:effectLst/>
                          <a:uLnTx/>
                          <a:uFillTx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2-2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B9"/>
                          </a:solidFill>
                          <a:effectLst/>
                          <a:uLnTx/>
                          <a:uFillTx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____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B9"/>
                          </a:solidFill>
                          <a:effectLst/>
                          <a:uLnTx/>
                          <a:uFillTx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(</a:t>
                      </a:r>
                      <a:r>
                        <a:rPr kumimoji="0" lang="zh-TW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B9"/>
                          </a:solidFill>
                          <a:effectLst/>
                          <a:uLnTx/>
                          <a:uFillTx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校名</a:t>
                      </a: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B9"/>
                          </a:solidFill>
                          <a:effectLst/>
                          <a:uLnTx/>
                          <a:uFillTx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)</a:t>
                      </a:r>
                      <a:endParaRPr kumimoji="0" lang="zh-TW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D2DB9"/>
                        </a:solidFill>
                        <a:effectLst/>
                        <a:uLnTx/>
                        <a:uFillTx/>
                        <a:latin typeface="PMingLiU" panose="02020500000000000000" pitchFamily="18" charset="-120"/>
                        <a:ea typeface="PMingLiU" panose="02020500000000000000" pitchFamily="18" charset="-120"/>
                        <a:cs typeface="+mn-cs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B9"/>
                          </a:solidFill>
                          <a:effectLst/>
                          <a:uLnTx/>
                          <a:uFillTx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2-3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B9"/>
                          </a:solidFill>
                          <a:effectLst/>
                          <a:uLnTx/>
                          <a:uFillTx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____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B9"/>
                          </a:solidFill>
                          <a:effectLst/>
                          <a:uLnTx/>
                          <a:uFillTx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(</a:t>
                      </a:r>
                      <a:r>
                        <a:rPr kumimoji="0" lang="zh-TW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B9"/>
                          </a:solidFill>
                          <a:effectLst/>
                          <a:uLnTx/>
                          <a:uFillTx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校名</a:t>
                      </a: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B9"/>
                          </a:solidFill>
                          <a:effectLst/>
                          <a:uLnTx/>
                          <a:uFillTx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)</a:t>
                      </a:r>
                      <a:endParaRPr kumimoji="0" lang="zh-TW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D2DB9"/>
                        </a:solidFill>
                        <a:effectLst/>
                        <a:uLnTx/>
                        <a:uFillTx/>
                        <a:latin typeface="PMingLiU" panose="02020500000000000000" pitchFamily="18" charset="-120"/>
                        <a:ea typeface="PMingLiU" panose="02020500000000000000" pitchFamily="18" charset="-120"/>
                        <a:cs typeface="+mn-cs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3-1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____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(</a:t>
                      </a:r>
                      <a:r>
                        <a:rPr kumimoji="0" lang="zh-TW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校名</a:t>
                      </a:r>
                      <a:r>
                        <a:rPr kumimoji="0" lang="en-US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)</a:t>
                      </a:r>
                      <a:endParaRPr kumimoji="0" lang="zh-TW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3-2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____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(</a:t>
                      </a:r>
                      <a:r>
                        <a:rPr kumimoji="0" lang="zh-TW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校名</a:t>
                      </a: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)</a:t>
                      </a:r>
                      <a:endParaRPr kumimoji="0" lang="zh-TW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PMingLiU" panose="02020500000000000000" pitchFamily="18" charset="-120"/>
                        <a:ea typeface="PMingLiU" panose="02020500000000000000" pitchFamily="18" charset="-120"/>
                        <a:cs typeface="+mn-cs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3-3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____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(</a:t>
                      </a:r>
                      <a:r>
                        <a:rPr kumimoji="0" lang="zh-TW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校名</a:t>
                      </a: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)</a:t>
                      </a:r>
                      <a:endParaRPr kumimoji="0" lang="zh-TW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PMingLiU" panose="02020500000000000000" pitchFamily="18" charset="-120"/>
                        <a:ea typeface="PMingLiU" panose="02020500000000000000" pitchFamily="18" charset="-120"/>
                        <a:cs typeface="+mn-cs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B9"/>
                          </a:solidFill>
                          <a:effectLst/>
                          <a:uLnTx/>
                          <a:uFillTx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4-1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B9"/>
                          </a:solidFill>
                          <a:effectLst/>
                          <a:uLnTx/>
                          <a:uFillTx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____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B9"/>
                          </a:solidFill>
                          <a:effectLst/>
                          <a:uLnTx/>
                          <a:uFillTx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(</a:t>
                      </a:r>
                      <a:r>
                        <a:rPr kumimoji="0" lang="zh-TW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B9"/>
                          </a:solidFill>
                          <a:effectLst/>
                          <a:uLnTx/>
                          <a:uFillTx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校名</a:t>
                      </a: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B9"/>
                          </a:solidFill>
                          <a:effectLst/>
                          <a:uLnTx/>
                          <a:uFillTx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)</a:t>
                      </a:r>
                      <a:endParaRPr kumimoji="0" lang="zh-TW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D2DB9"/>
                        </a:solidFill>
                        <a:effectLst/>
                        <a:uLnTx/>
                        <a:uFillTx/>
                        <a:latin typeface="PMingLiU" panose="02020500000000000000" pitchFamily="18" charset="-120"/>
                        <a:ea typeface="PMingLiU" panose="02020500000000000000" pitchFamily="18" charset="-120"/>
                        <a:cs typeface="+mn-cs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B9"/>
                          </a:solidFill>
                          <a:effectLst/>
                          <a:uLnTx/>
                          <a:uFillTx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4-2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B9"/>
                          </a:solidFill>
                          <a:effectLst/>
                          <a:uLnTx/>
                          <a:uFillTx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____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B9"/>
                          </a:solidFill>
                          <a:effectLst/>
                          <a:uLnTx/>
                          <a:uFillTx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(</a:t>
                      </a:r>
                      <a:r>
                        <a:rPr kumimoji="0" lang="zh-TW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B9"/>
                          </a:solidFill>
                          <a:effectLst/>
                          <a:uLnTx/>
                          <a:uFillTx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校名</a:t>
                      </a: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B9"/>
                          </a:solidFill>
                          <a:effectLst/>
                          <a:uLnTx/>
                          <a:uFillTx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)</a:t>
                      </a:r>
                      <a:endParaRPr kumimoji="0" lang="zh-TW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D2DB9"/>
                        </a:solidFill>
                        <a:effectLst/>
                        <a:uLnTx/>
                        <a:uFillTx/>
                        <a:latin typeface="PMingLiU" panose="02020500000000000000" pitchFamily="18" charset="-120"/>
                        <a:ea typeface="PMingLiU" panose="02020500000000000000" pitchFamily="18" charset="-120"/>
                        <a:cs typeface="+mn-cs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B9"/>
                          </a:solidFill>
                          <a:effectLst/>
                          <a:uLnTx/>
                          <a:uFillTx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4-3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B9"/>
                          </a:solidFill>
                          <a:effectLst/>
                          <a:uLnTx/>
                          <a:uFillTx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____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B9"/>
                          </a:solidFill>
                          <a:effectLst/>
                          <a:uLnTx/>
                          <a:uFillTx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(</a:t>
                      </a:r>
                      <a:r>
                        <a:rPr kumimoji="0" lang="zh-TW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B9"/>
                          </a:solidFill>
                          <a:effectLst/>
                          <a:uLnTx/>
                          <a:uFillTx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校名</a:t>
                      </a: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B9"/>
                          </a:solidFill>
                          <a:effectLst/>
                          <a:uLnTx/>
                          <a:uFillTx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)</a:t>
                      </a:r>
                      <a:endParaRPr kumimoji="0" lang="zh-TW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D2DB9"/>
                        </a:solidFill>
                        <a:effectLst/>
                        <a:uLnTx/>
                        <a:uFillTx/>
                        <a:latin typeface="PMingLiU" panose="02020500000000000000" pitchFamily="18" charset="-120"/>
                        <a:ea typeface="PMingLiU" panose="02020500000000000000" pitchFamily="18" charset="-120"/>
                        <a:cs typeface="+mn-cs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5-1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____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(</a:t>
                      </a:r>
                      <a:r>
                        <a:rPr kumimoji="0" lang="zh-TW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校名</a:t>
                      </a:r>
                      <a:r>
                        <a:rPr kumimoji="0" lang="en-US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)</a:t>
                      </a:r>
                      <a:endParaRPr kumimoji="0" lang="zh-TW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5-2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____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(</a:t>
                      </a:r>
                      <a:r>
                        <a:rPr kumimoji="0" lang="zh-TW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校名</a:t>
                      </a: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)</a:t>
                      </a:r>
                      <a:endParaRPr kumimoji="0" lang="zh-TW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PMingLiU" panose="02020500000000000000" pitchFamily="18" charset="-120"/>
                        <a:ea typeface="PMingLiU" panose="02020500000000000000" pitchFamily="18" charset="-120"/>
                        <a:cs typeface="+mn-cs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5-3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____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(</a:t>
                      </a:r>
                      <a:r>
                        <a:rPr kumimoji="0" lang="zh-TW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校名</a:t>
                      </a: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)</a:t>
                      </a:r>
                      <a:endParaRPr kumimoji="0" lang="zh-TW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PMingLiU" panose="02020500000000000000" pitchFamily="18" charset="-120"/>
                        <a:ea typeface="PMingLiU" panose="02020500000000000000" pitchFamily="18" charset="-120"/>
                        <a:cs typeface="+mn-cs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7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一校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一科系</a:t>
                      </a: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64500604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普通科</a:t>
                      </a: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機械科</a:t>
                      </a: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38365297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電子科</a:t>
                      </a: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5820700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土木科</a:t>
                      </a: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2370070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6538728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23494732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T="43245" marB="432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37179399"/>
                  </a:ext>
                </a:extLst>
              </a:tr>
            </a:tbl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21971" y="2789473"/>
            <a:ext cx="4455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積分</a:t>
            </a:r>
          </a:p>
        </p:txBody>
      </p:sp>
      <p:cxnSp>
        <p:nvCxnSpPr>
          <p:cNvPr id="4" name="直線接點 3"/>
          <p:cNvCxnSpPr/>
          <p:nvPr/>
        </p:nvCxnSpPr>
        <p:spPr bwMode="auto">
          <a:xfrm>
            <a:off x="467544" y="2817182"/>
            <a:ext cx="0" cy="46780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直線接點 19"/>
          <p:cNvCxnSpPr/>
          <p:nvPr/>
        </p:nvCxnSpPr>
        <p:spPr bwMode="auto">
          <a:xfrm>
            <a:off x="2051720" y="2817182"/>
            <a:ext cx="0" cy="46780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直線接點 20"/>
          <p:cNvCxnSpPr/>
          <p:nvPr/>
        </p:nvCxnSpPr>
        <p:spPr bwMode="auto">
          <a:xfrm>
            <a:off x="3635896" y="2817182"/>
            <a:ext cx="0" cy="46780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直線接點 21"/>
          <p:cNvCxnSpPr/>
          <p:nvPr/>
        </p:nvCxnSpPr>
        <p:spPr bwMode="auto">
          <a:xfrm>
            <a:off x="5220072" y="2817182"/>
            <a:ext cx="0" cy="46780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直線接點 22"/>
          <p:cNvCxnSpPr/>
          <p:nvPr/>
        </p:nvCxnSpPr>
        <p:spPr bwMode="auto">
          <a:xfrm>
            <a:off x="6804248" y="2817182"/>
            <a:ext cx="0" cy="46780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直線接點 23"/>
          <p:cNvCxnSpPr/>
          <p:nvPr/>
        </p:nvCxnSpPr>
        <p:spPr bwMode="auto">
          <a:xfrm>
            <a:off x="8388424" y="2817182"/>
            <a:ext cx="0" cy="46780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文字方塊 24"/>
          <p:cNvSpPr txBox="1"/>
          <p:nvPr/>
        </p:nvSpPr>
        <p:spPr>
          <a:xfrm>
            <a:off x="1691680" y="2790303"/>
            <a:ext cx="4455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積分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3275856" y="2789473"/>
            <a:ext cx="4455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積分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4842421" y="2761764"/>
            <a:ext cx="4455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積分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6444208" y="2764146"/>
            <a:ext cx="4455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積分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8028384" y="2769187"/>
            <a:ext cx="4455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積分</a:t>
            </a:r>
          </a:p>
        </p:txBody>
      </p:sp>
    </p:spTree>
    <p:extLst>
      <p:ext uri="{BB962C8B-B14F-4D97-AF65-F5344CB8AC3E}">
        <p14:creationId xmlns:p14="http://schemas.microsoft.com/office/powerpoint/2010/main" val="2740376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90"/>
          <p:cNvSpPr txBox="1">
            <a:spLocks noGrp="1"/>
          </p:cNvSpPr>
          <p:nvPr>
            <p:ph type="title"/>
          </p:nvPr>
        </p:nvSpPr>
        <p:spPr>
          <a:xfrm>
            <a:off x="611560" y="-243408"/>
            <a:ext cx="7992890" cy="960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90"/>
          <p:cNvSpPr txBox="1">
            <a:spLocks noGrp="1"/>
          </p:cNvSpPr>
          <p:nvPr>
            <p:ph type="sldNum" idx="12"/>
          </p:nvPr>
        </p:nvSpPr>
        <p:spPr>
          <a:xfrm>
            <a:off x="0" y="757621"/>
            <a:ext cx="3567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FEFFFF"/>
              </a:buClr>
              <a:buSzPts val="2000"/>
              <a:buFont typeface="Noto Sans Symbols"/>
              <a:buNone/>
            </a:pP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842" name="Google Shape;842;p90"/>
          <p:cNvGraphicFramePr/>
          <p:nvPr>
            <p:extLst>
              <p:ext uri="{D42A27DB-BD31-4B8C-83A1-F6EECF244321}">
                <p14:modId xmlns:p14="http://schemas.microsoft.com/office/powerpoint/2010/main" val="3598748933"/>
              </p:ext>
            </p:extLst>
          </p:nvPr>
        </p:nvGraphicFramePr>
        <p:xfrm>
          <a:off x="449689" y="885720"/>
          <a:ext cx="8712972" cy="5972280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5219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3533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1646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93991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7748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46172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446172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477483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477483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</a:tblGrid>
              <a:tr h="607800"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strike="noStrike" cap="none" dirty="0">
                          <a:solidFill>
                            <a:srgbClr val="FEF79C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身心障礙適性輔導安置</a:t>
                      </a:r>
                      <a:endParaRPr sz="2800" u="none" strike="noStrike" cap="none" dirty="0">
                        <a:solidFill>
                          <a:srgbClr val="FEF79C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38569" marR="38569" marT="0" marB="0" anchor="ctr">
                    <a:solidFill>
                      <a:srgbClr val="E8001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 u="none" strike="noStrike" cap="none">
                          <a:solidFill>
                            <a:srgbClr val="FEF79C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免試入學</a:t>
                      </a:r>
                      <a:endParaRPr sz="3200" u="none" strike="noStrike" cap="none">
                        <a:solidFill>
                          <a:srgbClr val="FEF79C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38569" marR="38569" marT="0" marB="0" anchor="ctr">
                    <a:solidFill>
                      <a:srgbClr val="65932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 u="none" strike="noStrike" cap="none">
                          <a:solidFill>
                            <a:srgbClr val="FEF79C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特色招生</a:t>
                      </a:r>
                      <a:endParaRPr sz="3200" u="none" strike="noStrike" cap="none">
                        <a:solidFill>
                          <a:srgbClr val="FEF79C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38569" marR="38569" marT="0" marB="0" anchor="ctr">
                    <a:solidFill>
                      <a:srgbClr val="A493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 u="none" strike="noStrike" cap="none" dirty="0">
                          <a:solidFill>
                            <a:srgbClr val="FFF0A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其他</a:t>
                      </a:r>
                      <a:endParaRPr sz="3200" u="none" strike="noStrike" cap="none" dirty="0">
                        <a:solidFill>
                          <a:srgbClr val="FFF0A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38569" marR="38569" marT="0" marB="0" anchor="ctr">
                    <a:solidFill>
                      <a:srgbClr val="BB582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447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 u="none" strike="noStrike" cap="none" dirty="0">
                          <a:solidFill>
                            <a:srgbClr val="FEF79C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學習區完全免試</a:t>
                      </a:r>
                      <a:endParaRPr lang="en-US" altLang="zh-TW" sz="3200" u="none" strike="noStrike" cap="none" dirty="0">
                        <a:solidFill>
                          <a:srgbClr val="FEF79C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u="none" strike="noStrike" cap="none" dirty="0">
                        <a:solidFill>
                          <a:srgbClr val="FEF79C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38569" marR="38569" marT="0" marB="0">
                    <a:solidFill>
                      <a:srgbClr val="65932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 u="none" strike="noStrike" cap="none" dirty="0">
                          <a:solidFill>
                            <a:srgbClr val="FEF79C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校內直升</a:t>
                      </a:r>
                      <a:endParaRPr sz="3200" u="none" strike="noStrike" cap="none" dirty="0">
                        <a:solidFill>
                          <a:srgbClr val="FEF79C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38569" marR="38569" marT="0" marB="0">
                    <a:solidFill>
                      <a:srgbClr val="65932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strike="noStrike" cap="none" dirty="0">
                          <a:solidFill>
                            <a:srgbClr val="FEF79C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就學區免試</a:t>
                      </a:r>
                      <a:endParaRPr sz="2800" u="none" strike="noStrike" cap="none" dirty="0">
                        <a:solidFill>
                          <a:srgbClr val="FEF79C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strike="noStrike" cap="none" dirty="0">
                          <a:solidFill>
                            <a:srgbClr val="FFC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含產特</a:t>
                      </a:r>
                      <a:endParaRPr sz="2400" u="none" strike="noStrike" cap="none" dirty="0">
                        <a:solidFill>
                          <a:srgbClr val="FFC00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strike="noStrike" cap="none" dirty="0">
                          <a:solidFill>
                            <a:srgbClr val="FFC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及</a:t>
                      </a:r>
                      <a:endParaRPr sz="2400" u="none" strike="noStrike" cap="none" dirty="0">
                        <a:solidFill>
                          <a:srgbClr val="FFC00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strike="noStrike" cap="none" dirty="0">
                          <a:solidFill>
                            <a:srgbClr val="FFC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進修學校</a:t>
                      </a:r>
                      <a:endParaRPr sz="2400" u="none" strike="noStrike" cap="none" dirty="0">
                        <a:solidFill>
                          <a:srgbClr val="FFC00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38569" marR="38569" marT="0" marB="0">
                    <a:solidFill>
                      <a:srgbClr val="65932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 u="none" strike="noStrike" cap="none">
                          <a:solidFill>
                            <a:srgbClr val="FEF79C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技優甄審</a:t>
                      </a:r>
                      <a:endParaRPr sz="3200" u="none" strike="noStrike" cap="none">
                        <a:solidFill>
                          <a:srgbClr val="FEF79C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38569" marR="38569" marT="0" marB="0">
                    <a:solidFill>
                      <a:srgbClr val="65932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 u="none" strike="noStrike" cap="none" dirty="0">
                          <a:solidFill>
                            <a:srgbClr val="FEF79C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單獨招生</a:t>
                      </a:r>
                      <a:endParaRPr sz="3200" u="none" strike="noStrike" cap="none" dirty="0">
                        <a:solidFill>
                          <a:srgbClr val="FEF79C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strike="noStrike" cap="none" dirty="0">
                          <a:solidFill>
                            <a:srgbClr val="FFC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含園區生及進修學校</a:t>
                      </a:r>
                      <a:endParaRPr sz="2400" u="none" strike="noStrike" cap="none" dirty="0">
                        <a:solidFill>
                          <a:srgbClr val="FFC00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38569" marR="38569" marT="0" marB="0">
                    <a:solidFill>
                      <a:srgbClr val="65932E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 u="none" strike="noStrike" cap="none">
                          <a:solidFill>
                            <a:srgbClr val="FEF79C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甄選入學</a:t>
                      </a:r>
                      <a:endParaRPr sz="3600" u="none" strike="noStrike" cap="none">
                        <a:solidFill>
                          <a:srgbClr val="FEF79C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38569" marR="38569" marT="0" marB="0" anchor="ctr">
                    <a:solidFill>
                      <a:srgbClr val="A493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 u="none" strike="noStrike" cap="none" dirty="0">
                          <a:solidFill>
                            <a:srgbClr val="FEF79C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考試分發入學</a:t>
                      </a:r>
                      <a:endParaRPr sz="3200" u="none" strike="noStrike" cap="none" dirty="0">
                        <a:solidFill>
                          <a:srgbClr val="FEF79C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38569" marR="38569" marT="0" marB="0">
                    <a:solidFill>
                      <a:srgbClr val="91088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 u="none" strike="noStrike" cap="none" dirty="0">
                          <a:solidFill>
                            <a:srgbClr val="FFF0A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實用技能班</a:t>
                      </a:r>
                      <a:endParaRPr sz="3200" u="none" strike="noStrike" cap="none" dirty="0">
                        <a:solidFill>
                          <a:srgbClr val="FFF0A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 u="none" strike="noStrike" cap="none" dirty="0">
                          <a:solidFill>
                            <a:srgbClr val="FFF0A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學程</a:t>
                      </a:r>
                      <a:endParaRPr sz="3200" u="none" strike="noStrike" cap="none" dirty="0">
                        <a:solidFill>
                          <a:srgbClr val="FFF0A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38569" marR="38569" marT="0" marB="0" anchor="ctr">
                    <a:solidFill>
                      <a:srgbClr val="BB582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 u="none" strike="noStrike" cap="none" dirty="0">
                          <a:solidFill>
                            <a:srgbClr val="FFF0A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建教合作班</a:t>
                      </a:r>
                      <a:endParaRPr sz="3200" u="none" strike="noStrike" cap="none" dirty="0">
                        <a:solidFill>
                          <a:srgbClr val="FFF0A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38569" marR="38569" marT="0" marB="0" anchor="ctr">
                    <a:solidFill>
                      <a:srgbClr val="BB582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strike="noStrike" cap="none" dirty="0">
                          <a:solidFill>
                            <a:srgbClr val="FFF0A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體育</a:t>
                      </a:r>
                      <a:endParaRPr lang="en-US" altLang="zh-TW" sz="2800" u="none" strike="noStrike" cap="none" dirty="0">
                        <a:solidFill>
                          <a:srgbClr val="FFF0A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strike="noStrike" cap="none" dirty="0">
                          <a:solidFill>
                            <a:srgbClr val="FFF0A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績優</a:t>
                      </a:r>
                      <a:endParaRPr sz="2800" u="none" strike="noStrike" cap="none" dirty="0">
                        <a:solidFill>
                          <a:srgbClr val="FFF0A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38569" marR="38569" marT="0" marB="0" anchor="ctr">
                    <a:solidFill>
                      <a:srgbClr val="BB582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 u="none" strike="noStrike" cap="none">
                          <a:solidFill>
                            <a:srgbClr val="FFF0A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未受獎補助私校單獨招生</a:t>
                      </a:r>
                      <a:endParaRPr sz="3200" u="none" strike="noStrike" cap="none">
                        <a:solidFill>
                          <a:srgbClr val="FFF0A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38569" marR="38569" marT="0" marB="0" anchor="ctr">
                    <a:solidFill>
                      <a:srgbClr val="BB58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64912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 u="none" strike="noStrike" cap="none" dirty="0">
                          <a:solidFill>
                            <a:srgbClr val="FEF79C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科學班</a:t>
                      </a:r>
                      <a:endParaRPr lang="en-US" altLang="zh-TW" sz="3200" u="none" strike="noStrike" cap="none" dirty="0">
                        <a:solidFill>
                          <a:srgbClr val="FEF79C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zh-TW" sz="3200" u="none" strike="noStrike" cap="none" dirty="0">
                        <a:solidFill>
                          <a:srgbClr val="FEF79C"/>
                        </a:solidFill>
                        <a:latin typeface="DFKai-SB"/>
                        <a:ea typeface="DFKai-SB"/>
                        <a:sym typeface="DFKai-SB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zh-TW" sz="3200" u="none" strike="noStrike" cap="none" dirty="0">
                        <a:solidFill>
                          <a:srgbClr val="FEF79C"/>
                        </a:solidFill>
                        <a:latin typeface="DFKai-SB"/>
                        <a:ea typeface="DFKai-SB"/>
                        <a:sym typeface="DFKai-SB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zh-TW" sz="3200" u="none" strike="noStrike" cap="none" dirty="0">
                        <a:solidFill>
                          <a:srgbClr val="FEF79C"/>
                        </a:solidFill>
                        <a:latin typeface="DFKai-SB"/>
                        <a:ea typeface="DFKai-SB"/>
                        <a:sym typeface="DFKai-SB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38569" marR="38569" marT="0" marB="0">
                    <a:solidFill>
                      <a:srgbClr val="A493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 u="none" strike="noStrike" cap="none" dirty="0">
                          <a:solidFill>
                            <a:srgbClr val="FEF79C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藝術才能班</a:t>
                      </a:r>
                      <a:endParaRPr lang="en-US" altLang="zh-TW" sz="3200" u="none" strike="noStrike" cap="none" dirty="0">
                        <a:solidFill>
                          <a:srgbClr val="FEF79C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38569" marR="38569" marT="0" marB="0">
                    <a:solidFill>
                      <a:srgbClr val="A493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 u="none" strike="noStrike" cap="none">
                          <a:solidFill>
                            <a:srgbClr val="FEF79C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職業類群科</a:t>
                      </a:r>
                      <a:endParaRPr/>
                    </a:p>
                  </a:txBody>
                  <a:tcPr marL="38569" marR="38569" marT="0" marB="0">
                    <a:solidFill>
                      <a:srgbClr val="A493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 u="none" strike="noStrike" cap="none">
                          <a:solidFill>
                            <a:srgbClr val="FEF79C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體育班</a:t>
                      </a:r>
                      <a:endParaRPr/>
                    </a:p>
                  </a:txBody>
                  <a:tcPr marL="38569" marR="38569" marT="0" marB="0">
                    <a:solidFill>
                      <a:srgbClr val="A493C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 u="none" strike="noStrike" cap="none" dirty="0">
                          <a:solidFill>
                            <a:srgbClr val="FFF0A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獨招</a:t>
                      </a:r>
                      <a:endParaRPr sz="3200" u="none" strike="noStrike" cap="none" dirty="0">
                        <a:solidFill>
                          <a:srgbClr val="FFF0A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38569" marR="38569" marT="0" marB="0" anchor="ctr">
                    <a:solidFill>
                      <a:srgbClr val="BB58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 u="none" strike="noStrike" cap="none">
                          <a:solidFill>
                            <a:srgbClr val="FFF0A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甄試</a:t>
                      </a:r>
                      <a:endParaRPr sz="3200" u="none" strike="noStrike" cap="none">
                        <a:solidFill>
                          <a:srgbClr val="FFF0A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38569" marR="38569" marT="0" marB="0" anchor="ctr">
                    <a:solidFill>
                      <a:srgbClr val="BB58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 u="none" strike="noStrike" cap="none" dirty="0">
                          <a:solidFill>
                            <a:srgbClr val="FFF0A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甄審</a:t>
                      </a:r>
                      <a:endParaRPr sz="3200" u="none" strike="noStrike" cap="none" dirty="0">
                        <a:solidFill>
                          <a:srgbClr val="FFF0A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38569" marR="38569" marT="0" marB="0" anchor="ctr">
                    <a:solidFill>
                      <a:srgbClr val="BB582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Google Shape;965;p94"/>
          <p:cNvSpPr/>
          <p:nvPr/>
        </p:nvSpPr>
        <p:spPr>
          <a:xfrm>
            <a:off x="467544" y="83093"/>
            <a:ext cx="7920880" cy="7493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altLang="zh-TW" sz="4000" kern="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12</a:t>
            </a:r>
            <a:r>
              <a:rPr lang="zh-TW" altLang="en-US" sz="4000" kern="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年國教入學管道</a:t>
            </a:r>
            <a:r>
              <a:rPr lang="en-US" altLang="zh-TW" sz="4000" kern="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1</a:t>
            </a:r>
            <a:endParaRPr sz="1200" kern="0" dirty="0">
              <a:solidFill>
                <a:schemeClr val="bg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8085425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xmlns="" id="{8F935EB6-E24A-D84E-90FA-5DDE70625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6" y="0"/>
            <a:ext cx="8964487" cy="1872208"/>
          </a:xfrm>
          <a:solidFill>
            <a:srgbClr val="FFC000"/>
          </a:solidFill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分發以學生選填志願順序為優先考量。採從左而右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由第一志願校到第五志願校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，從上而下的方式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由科別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、科別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、科別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3…)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來進行分發。</a:t>
            </a: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xmlns="" id="{450C0580-B3E0-4E05-AD36-660E5805F87D}"/>
              </a:ext>
            </a:extLst>
          </p:cNvPr>
          <p:cNvGraphicFramePr>
            <a:graphicFrameLocks noGrp="1"/>
          </p:cNvGraphicFramePr>
          <p:nvPr/>
        </p:nvGraphicFramePr>
        <p:xfrm>
          <a:off x="348602" y="2230296"/>
          <a:ext cx="8615887" cy="43109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29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4445">
                  <a:extLst>
                    <a:ext uri="{9D8B030D-6E8A-4147-A177-3AD203B41FA5}">
                      <a16:colId xmlns:a16="http://schemas.microsoft.com/office/drawing/2014/main" xmlns="" val="3908225904"/>
                    </a:ext>
                  </a:extLst>
                </a:gridCol>
                <a:gridCol w="8235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35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35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354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2354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2354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2354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2354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325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志願序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0088" marR="50088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第一志願</a:t>
                      </a:r>
                      <a:r>
                        <a:rPr lang="zh-TW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序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0088" marR="50088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第二志願</a:t>
                      </a:r>
                      <a:r>
                        <a:rPr lang="zh-TW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序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0088" marR="50088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第三志願</a:t>
                      </a:r>
                      <a:r>
                        <a:rPr lang="zh-TW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序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0088" marR="50088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79" marR="66779" marT="33381" marB="3338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17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志願校序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0088" marR="50088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</a:t>
                      </a:r>
                      <a:r>
                        <a:rPr lang="en-US" sz="15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sz="15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志願校</a:t>
                      </a:r>
                      <a:endParaRPr lang="zh-TW" sz="15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0088" marR="50088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5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0088" marR="50088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</a:t>
                      </a:r>
                      <a:r>
                        <a:rPr lang="en-US" sz="15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sz="15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志願校</a:t>
                      </a:r>
                      <a:endParaRPr lang="zh-TW" sz="15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0088" marR="50088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</a:t>
                      </a:r>
                      <a:r>
                        <a:rPr lang="en-US" sz="15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sz="15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志願校</a:t>
                      </a:r>
                      <a:endParaRPr lang="zh-TW" sz="15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0088" marR="50088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</a:t>
                      </a:r>
                      <a:r>
                        <a:rPr lang="en-US" sz="15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r>
                        <a:rPr lang="zh-TW" sz="15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志願校</a:t>
                      </a:r>
                      <a:endParaRPr lang="zh-TW" sz="15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0088" marR="50088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</a:t>
                      </a:r>
                      <a:r>
                        <a:rPr lang="en-US" sz="15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r>
                        <a:rPr lang="zh-TW" sz="15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志願校</a:t>
                      </a:r>
                      <a:endParaRPr lang="zh-TW" sz="15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0088" marR="50088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</a:t>
                      </a:r>
                      <a:r>
                        <a:rPr lang="en-US" sz="15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r>
                        <a:rPr lang="zh-TW" sz="15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志願校</a:t>
                      </a:r>
                      <a:endParaRPr lang="zh-TW" sz="15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0088" marR="50088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</a:t>
                      </a:r>
                      <a:r>
                        <a:rPr lang="en-US" sz="15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r>
                        <a:rPr lang="zh-TW" sz="15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志願校</a:t>
                      </a:r>
                      <a:endParaRPr lang="zh-TW" sz="15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0088" marR="50088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</a:t>
                      </a:r>
                      <a:r>
                        <a:rPr lang="en-US" sz="15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r>
                        <a:rPr lang="zh-TW" sz="15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志願校</a:t>
                      </a:r>
                      <a:endParaRPr lang="zh-TW" sz="15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0088" marR="50088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</a:t>
                      </a:r>
                      <a:r>
                        <a:rPr lang="en-US" altLang="zh-TW" sz="15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r>
                        <a:rPr lang="zh-TW" sz="15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志願校</a:t>
                      </a:r>
                      <a:endParaRPr lang="zh-TW" sz="15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0088" marR="50088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47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積分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0088" marR="50088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en-US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0088" marR="50088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0088" marR="50088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0088" marR="50088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0088" marR="50088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0088" marR="50088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0088" marR="50088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0088" marR="50088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0088" marR="50088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0088" marR="50088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2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校名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0088" marR="50088" marT="33383" marB="333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高中甲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0088" marR="50088" marT="33383" marB="333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高職甲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0088" marR="50088" marT="33383" marB="333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高職甲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0088" marR="50088" marT="33383" marB="333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高職乙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0088" marR="50088" marT="33383" marB="333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高職</a:t>
                      </a:r>
                      <a:r>
                        <a:rPr lang="zh-TW" alt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丙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0088" marR="50088" marT="33383" marB="333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高中乙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0088" marR="50088" marT="33383" marB="333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高職</a:t>
                      </a:r>
                      <a:r>
                        <a:rPr lang="zh-TW" alt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丁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0088" marR="50088" marT="33383" marB="333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高職</a:t>
                      </a:r>
                      <a:r>
                        <a:rPr lang="zh-TW" alt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戊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0088" marR="50088" marT="33383" marB="333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高中丙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0088" marR="50088" marT="33383" marB="333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高職</a:t>
                      </a:r>
                      <a:r>
                        <a:rPr lang="zh-TW" alt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己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0088" marR="50088" marT="33383" marB="333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10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序號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0088" marR="50088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高中甲</a:t>
                      </a:r>
                      <a:endParaRPr lang="en-US" alt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普通科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0088" marR="50088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高職甲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科別</a:t>
                      </a:r>
                      <a:r>
                        <a:rPr lang="en-US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0088" marR="50088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高職甲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科別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0088" marR="50088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高職乙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科別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0088" marR="50088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高職</a:t>
                      </a:r>
                      <a:r>
                        <a:rPr lang="zh-TW" alt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丙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科別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0088" marR="50088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高中乙</a:t>
                      </a:r>
                      <a:endParaRPr lang="en-US" alt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普通科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0088" marR="50088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高職</a:t>
                      </a:r>
                      <a:r>
                        <a:rPr lang="zh-TW" alt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丁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科別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0088" marR="50088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高職</a:t>
                      </a:r>
                      <a:r>
                        <a:rPr lang="zh-TW" alt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戊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科別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0088" marR="50088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高中丙</a:t>
                      </a:r>
                      <a:endParaRPr lang="en-US" alt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普通</a:t>
                      </a:r>
                      <a:r>
                        <a:rPr lang="zh-TW" alt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科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0088" marR="50088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高職</a:t>
                      </a:r>
                      <a:r>
                        <a:rPr lang="zh-TW" alt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己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科別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0088" marR="50088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101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序號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0088" marR="50088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5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0088" marR="50088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高職甲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科別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15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0088" marR="50088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高職甲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科別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0088" marR="50088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高職乙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科別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0088" marR="50088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高職</a:t>
                      </a:r>
                      <a:r>
                        <a:rPr lang="zh-TW" alt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丙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科別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0088" marR="50088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高中乙</a:t>
                      </a:r>
                      <a:endParaRPr lang="en-US" alt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綜</a:t>
                      </a:r>
                      <a:r>
                        <a:rPr lang="zh-TW" alt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合高中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0088" marR="50088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高職</a:t>
                      </a:r>
                      <a:r>
                        <a:rPr lang="zh-TW" alt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丁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科別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0088" marR="50088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高職</a:t>
                      </a:r>
                      <a:r>
                        <a:rPr lang="zh-TW" alt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戊</a:t>
                      </a:r>
                      <a:endParaRPr lang="zh-TW" alt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科別</a:t>
                      </a:r>
                      <a:r>
                        <a:rPr lang="en-US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0088" marR="50088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alt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0088" marR="50088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高職</a:t>
                      </a:r>
                      <a:r>
                        <a:rPr lang="zh-TW" alt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己</a:t>
                      </a:r>
                      <a:endParaRPr lang="zh-TW" alt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科別</a:t>
                      </a:r>
                      <a:r>
                        <a:rPr lang="en-US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0088" marR="50088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10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序號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0088" marR="50088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5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0088" marR="50088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高職甲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科別</a:t>
                      </a:r>
                      <a:r>
                        <a:rPr lang="en-US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15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0088" marR="50088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高職甲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科別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0088" marR="50088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0088" marR="50088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zh-TW" sz="1600" kern="1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高職</a:t>
                      </a:r>
                      <a:r>
                        <a:rPr lang="zh-TW" altLang="en-US" sz="1600" kern="1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丙</a:t>
                      </a:r>
                      <a:endParaRPr lang="zh-TW" altLang="zh-TW" sz="1600" kern="10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zh-TW" sz="1600" kern="1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科別</a:t>
                      </a:r>
                      <a:r>
                        <a:rPr lang="en-US" altLang="zh-TW" sz="1600" kern="1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</a:t>
                      </a:r>
                      <a:endParaRPr lang="zh-TW" altLang="en-US" sz="1600" kern="10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50088" marR="50088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0088" marR="50088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高職</a:t>
                      </a:r>
                      <a:r>
                        <a:rPr lang="zh-TW" alt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丁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科別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0088" marR="50088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高職</a:t>
                      </a:r>
                      <a:r>
                        <a:rPr lang="zh-TW" alt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戊</a:t>
                      </a:r>
                      <a:endParaRPr lang="zh-TW" alt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科別</a:t>
                      </a:r>
                      <a:r>
                        <a:rPr lang="en-US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0088" marR="50088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0088" marR="50088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高職</a:t>
                      </a:r>
                      <a:r>
                        <a:rPr lang="zh-TW" alt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己</a:t>
                      </a:r>
                      <a:endParaRPr lang="zh-TW" alt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科別</a:t>
                      </a:r>
                      <a:r>
                        <a:rPr lang="en-US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0088" marR="50088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252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…………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0088" marR="50088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0088" marR="50088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0088" marR="50088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0088" marR="50088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0088" marR="50088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0088" marR="50088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0088" marR="50088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0088" marR="50088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0088" marR="50088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0088" marR="50088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0088" marR="50088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xmlns="" id="{CF1FCD90-C21B-40DB-A322-E8EEEFAA8400}"/>
              </a:ext>
            </a:extLst>
          </p:cNvPr>
          <p:cNvCxnSpPr>
            <a:cxnSpLocks/>
          </p:cNvCxnSpPr>
          <p:nvPr/>
        </p:nvCxnSpPr>
        <p:spPr>
          <a:xfrm>
            <a:off x="179512" y="2659061"/>
            <a:ext cx="0" cy="38303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xmlns="" id="{707A7E9C-9847-4712-9D7B-01C9E3B5621D}"/>
              </a:ext>
            </a:extLst>
          </p:cNvPr>
          <p:cNvCxnSpPr>
            <a:cxnSpLocks/>
          </p:cNvCxnSpPr>
          <p:nvPr/>
        </p:nvCxnSpPr>
        <p:spPr>
          <a:xfrm>
            <a:off x="522584" y="2024156"/>
            <a:ext cx="818996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9"/>
          <p:cNvSpPr txBox="1">
            <a:spLocks noChangeArrowheads="1"/>
          </p:cNvSpPr>
          <p:nvPr/>
        </p:nvSpPr>
        <p:spPr bwMode="auto">
          <a:xfrm>
            <a:off x="195250" y="1824101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000" b="1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endParaRPr lang="zh-TW" altLang="en-US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文字方塊 10"/>
          <p:cNvSpPr txBox="1">
            <a:spLocks noChangeArrowheads="1"/>
          </p:cNvSpPr>
          <p:nvPr/>
        </p:nvSpPr>
        <p:spPr bwMode="auto">
          <a:xfrm>
            <a:off x="17847" y="2187669"/>
            <a:ext cx="17740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000" b="1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lang="zh-TW" altLang="en-US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119918" y="4057663"/>
            <a:ext cx="284641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175874" y="4086427"/>
            <a:ext cx="284641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175433" y="5018704"/>
            <a:ext cx="284641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175432" y="5772525"/>
            <a:ext cx="284641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4735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5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xmlns="" id="{DC6F440C-7843-2947-A43F-8CBE00F4725F}"/>
              </a:ext>
            </a:extLst>
          </p:cNvPr>
          <p:cNvSpPr txBox="1">
            <a:spLocks/>
          </p:cNvSpPr>
          <p:nvPr/>
        </p:nvSpPr>
        <p:spPr bwMode="auto">
          <a:xfrm>
            <a:off x="161816" y="404664"/>
            <a:ext cx="8820150" cy="61753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+mj-lt"/>
                <a:ea typeface="+mj-ea"/>
                <a:cs typeface="-소망B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-소망B" pitchFamily="18" charset="-127"/>
                <a:ea typeface="-소망B" pitchFamily="18" charset="-127"/>
                <a:cs typeface="-소망B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-소망B" pitchFamily="18" charset="-127"/>
                <a:ea typeface="-소망B" pitchFamily="18" charset="-127"/>
                <a:cs typeface="-소망B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-소망B" pitchFamily="18" charset="-127"/>
                <a:ea typeface="-소망B" pitchFamily="18" charset="-127"/>
                <a:cs typeface="-소망B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-소망B" pitchFamily="18" charset="-127"/>
                <a:ea typeface="-소망B" pitchFamily="18" charset="-127"/>
                <a:cs typeface="-소망B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-소망B" pitchFamily="18" charset="-127"/>
                <a:ea typeface="-소망B" pitchFamily="18" charset="-127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-소망B" pitchFamily="18" charset="-127"/>
                <a:ea typeface="-소망B" pitchFamily="18" charset="-127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-소망B" pitchFamily="18" charset="-127"/>
                <a:ea typeface="-소망B" pitchFamily="18" charset="-127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-소망B" pitchFamily="18" charset="-127"/>
                <a:ea typeface="-소망B" pitchFamily="18" charset="-127"/>
              </a:defRPr>
            </a:lvl9pPr>
          </a:lstStyle>
          <a:p>
            <a:pPr algn="ctr" eaLnBrk="1" hangingPunct="1"/>
            <a:r>
              <a:rPr lang="zh-TW" altLang="en-US" sz="3600" b="1" kern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志願選填注意事項</a:t>
            </a:r>
          </a:p>
        </p:txBody>
      </p:sp>
      <p:sp>
        <p:nvSpPr>
          <p:cNvPr id="7" name="矩形 6"/>
          <p:cNvSpPr/>
          <p:nvPr/>
        </p:nvSpPr>
        <p:spPr>
          <a:xfrm>
            <a:off x="144072" y="2997081"/>
            <a:ext cx="882015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每一志願序至多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可選填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3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校為一群組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，其志願序積分相同。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第</a:t>
            </a:r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6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志願序後</a:t>
            </a:r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(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含第</a:t>
            </a:r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6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志願 </a:t>
            </a:r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)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志願選填以單科為單位，以</a:t>
            </a:r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7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分計</a:t>
            </a:r>
            <a:endParaRPr kumimoji="1" lang="zh-TW" altLang="en-US" sz="2800" dirty="0">
              <a:solidFill>
                <a:srgbClr val="000000"/>
              </a:solidFill>
              <a:latin typeface="굴림" panose="020B0600000101010101" pitchFamily="34" charset="-127"/>
              <a:ea typeface="굴림" panose="020B0600000101010101" pitchFamily="34" charset="-127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同一志願序如有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多科別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，選填時視為同一志願序，其志願序分數相同。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同一學校第二次選填，視為不同志願序。</a:t>
            </a:r>
            <a:endParaRPr lang="en-US" altLang="zh-TW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微軟正黑體"/>
            </a:endParaRPr>
          </a:p>
        </p:txBody>
      </p:sp>
      <p:graphicFrame>
        <p:nvGraphicFramePr>
          <p:cNvPr id="2" name="表格 2">
            <a:extLst>
              <a:ext uri="{FF2B5EF4-FFF2-40B4-BE49-F238E27FC236}">
                <a16:creationId xmlns:a16="http://schemas.microsoft.com/office/drawing/2014/main" xmlns="" id="{5D28091C-A549-4ADC-90D7-B46562FB9A72}"/>
              </a:ext>
            </a:extLst>
          </p:cNvPr>
          <p:cNvGraphicFramePr>
            <a:graphicFrameLocks noGrp="1"/>
          </p:cNvGraphicFramePr>
          <p:nvPr/>
        </p:nvGraphicFramePr>
        <p:xfrm>
          <a:off x="507119" y="1448736"/>
          <a:ext cx="8101080" cy="1396881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350180">
                  <a:extLst>
                    <a:ext uri="{9D8B030D-6E8A-4147-A177-3AD203B41FA5}">
                      <a16:colId xmlns:a16="http://schemas.microsoft.com/office/drawing/2014/main" xmlns="" val="1618242120"/>
                    </a:ext>
                  </a:extLst>
                </a:gridCol>
                <a:gridCol w="1350180">
                  <a:extLst>
                    <a:ext uri="{9D8B030D-6E8A-4147-A177-3AD203B41FA5}">
                      <a16:colId xmlns:a16="http://schemas.microsoft.com/office/drawing/2014/main" xmlns="" val="1344185920"/>
                    </a:ext>
                  </a:extLst>
                </a:gridCol>
                <a:gridCol w="1350180">
                  <a:extLst>
                    <a:ext uri="{9D8B030D-6E8A-4147-A177-3AD203B41FA5}">
                      <a16:colId xmlns:a16="http://schemas.microsoft.com/office/drawing/2014/main" xmlns="" val="4163809959"/>
                    </a:ext>
                  </a:extLst>
                </a:gridCol>
                <a:gridCol w="1350180">
                  <a:extLst>
                    <a:ext uri="{9D8B030D-6E8A-4147-A177-3AD203B41FA5}">
                      <a16:colId xmlns:a16="http://schemas.microsoft.com/office/drawing/2014/main" xmlns="" val="1982587772"/>
                    </a:ext>
                  </a:extLst>
                </a:gridCol>
                <a:gridCol w="1350180">
                  <a:extLst>
                    <a:ext uri="{9D8B030D-6E8A-4147-A177-3AD203B41FA5}">
                      <a16:colId xmlns:a16="http://schemas.microsoft.com/office/drawing/2014/main" xmlns="" val="3037840301"/>
                    </a:ext>
                  </a:extLst>
                </a:gridCol>
                <a:gridCol w="1350180">
                  <a:extLst>
                    <a:ext uri="{9D8B030D-6E8A-4147-A177-3AD203B41FA5}">
                      <a16:colId xmlns:a16="http://schemas.microsoft.com/office/drawing/2014/main" xmlns="" val="1954423280"/>
                    </a:ext>
                  </a:extLst>
                </a:gridCol>
              </a:tblGrid>
              <a:tr h="940432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Algerian" panose="04020705040A02060702" pitchFamily="82" charset="0"/>
                        </a:rPr>
                        <a:t>第一志願序學校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latin typeface="Algerian" panose="04020705040A02060702" pitchFamily="82" charset="0"/>
                        </a:rPr>
                        <a:t>第二志願序學校</a:t>
                      </a:r>
                    </a:p>
                    <a:p>
                      <a:pPr algn="ctr"/>
                      <a:endParaRPr lang="zh-TW" altLang="en-US" dirty="0">
                        <a:latin typeface="Algerian" panose="04020705040A02060702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latin typeface="Algerian" panose="04020705040A02060702" pitchFamily="82" charset="0"/>
                        </a:rPr>
                        <a:t>第三志願序學校</a:t>
                      </a:r>
                    </a:p>
                    <a:p>
                      <a:pPr algn="ctr"/>
                      <a:endParaRPr lang="zh-TW" altLang="en-US" dirty="0">
                        <a:latin typeface="Algerian" panose="04020705040A02060702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latin typeface="Algerian" panose="04020705040A02060702" pitchFamily="82" charset="0"/>
                        </a:rPr>
                        <a:t>第四志願序學校</a:t>
                      </a:r>
                    </a:p>
                    <a:p>
                      <a:pPr algn="ctr"/>
                      <a:endParaRPr lang="zh-TW" altLang="en-US" dirty="0">
                        <a:latin typeface="Algerian" panose="04020705040A02060702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latin typeface="Algerian" panose="04020705040A02060702" pitchFamily="82" charset="0"/>
                        </a:rPr>
                        <a:t>第五志願序學校</a:t>
                      </a:r>
                    </a:p>
                    <a:p>
                      <a:pPr algn="ctr"/>
                      <a:endParaRPr lang="zh-TW" altLang="en-US" dirty="0">
                        <a:latin typeface="Algerian" panose="04020705040A02060702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latin typeface="Algerian" panose="04020705040A02060702" pitchFamily="82" charset="0"/>
                        </a:rPr>
                        <a:t>其他志願序學校</a:t>
                      </a:r>
                    </a:p>
                    <a:p>
                      <a:pPr algn="ctr"/>
                      <a:endParaRPr lang="zh-TW" altLang="en-US" dirty="0">
                        <a:latin typeface="Algerian" panose="04020705040A02060702" pitchFamily="8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2152898"/>
                  </a:ext>
                </a:extLst>
              </a:tr>
              <a:tr h="456449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Arial Black" panose="020B0A04020102020204" pitchFamily="34" charset="0"/>
                        </a:rPr>
                        <a:t>12</a:t>
                      </a:r>
                      <a:endParaRPr lang="zh-TW" altLang="en-US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Arial Black" panose="020B0A04020102020204" pitchFamily="34" charset="0"/>
                        </a:rPr>
                        <a:t>11</a:t>
                      </a:r>
                      <a:endParaRPr lang="zh-TW" altLang="en-US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Arial Black" panose="020B0A04020102020204" pitchFamily="34" charset="0"/>
                        </a:rPr>
                        <a:t>10</a:t>
                      </a:r>
                      <a:endParaRPr lang="zh-TW" altLang="en-US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Arial Black" panose="020B0A04020102020204" pitchFamily="34" charset="0"/>
                        </a:rPr>
                        <a:t>9</a:t>
                      </a:r>
                      <a:endParaRPr lang="zh-TW" altLang="en-US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Arial Black" panose="020B0A04020102020204" pitchFamily="34" charset="0"/>
                        </a:rPr>
                        <a:t>8</a:t>
                      </a:r>
                      <a:endParaRPr lang="zh-TW" altLang="en-US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Arial Black" panose="020B0A04020102020204" pitchFamily="34" charset="0"/>
                        </a:rPr>
                        <a:t>7</a:t>
                      </a:r>
                      <a:endParaRPr lang="zh-TW" altLang="en-US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02318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06452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118">
            <a:extLst>
              <a:ext uri="{FF2B5EF4-FFF2-40B4-BE49-F238E27FC236}">
                <a16:creationId xmlns:a16="http://schemas.microsoft.com/office/drawing/2014/main" xmlns="" id="{F7019D1D-9BF6-432D-9DB5-05B17E0E2D33}"/>
              </a:ext>
            </a:extLst>
          </p:cNvPr>
          <p:cNvGraphicFramePr>
            <a:graphicFrameLocks noGrp="1"/>
          </p:cNvGraphicFramePr>
          <p:nvPr>
            <p:ph sz="half" idx="4294967295"/>
          </p:nvPr>
        </p:nvGraphicFramePr>
        <p:xfrm>
          <a:off x="197795" y="908720"/>
          <a:ext cx="8820148" cy="5794166"/>
        </p:xfrm>
        <a:graphic>
          <a:graphicData uri="http://schemas.openxmlformats.org/drawingml/2006/table">
            <a:tbl>
              <a:tblPr/>
              <a:tblGrid>
                <a:gridCol w="11956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0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0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99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327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5993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5105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5105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02313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6435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志願序</a:t>
                      </a:r>
                    </a:p>
                  </a:txBody>
                  <a:tcPr marL="51437" marR="51437" marT="34266" marB="342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第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志願序學校</a:t>
                      </a:r>
                    </a:p>
                  </a:txBody>
                  <a:tcPr marL="51437" marR="51437" marT="34266" marB="34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第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志願序學校</a:t>
                      </a:r>
                    </a:p>
                  </a:txBody>
                  <a:tcPr marL="51437" marR="51437" marT="34266" marB="34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第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3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志願序學校</a:t>
                      </a:r>
                    </a:p>
                  </a:txBody>
                  <a:tcPr marL="51437" marR="51437" marT="34266" marB="34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435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志願序積分</a:t>
                      </a:r>
                    </a:p>
                  </a:txBody>
                  <a:tcPr marL="51437" marR="51437" marT="34266" marB="342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12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分</a:t>
                      </a:r>
                      <a:endParaRPr kumimoji="0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34266" marB="34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11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分</a:t>
                      </a:r>
                      <a:endParaRPr kumimoji="0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51437" marR="51437" marT="34266" marB="34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10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分</a:t>
                      </a:r>
                      <a:endParaRPr kumimoji="0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51437" marR="51437" marT="34266" marB="34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207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志願序學校名</a:t>
                      </a:r>
                    </a:p>
                  </a:txBody>
                  <a:tcPr marL="51437" marR="51437" marT="34266" marB="3426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高中甲</a:t>
                      </a: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高職甲</a:t>
                      </a: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高職乙</a:t>
                      </a: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高職丙</a:t>
                      </a: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高中乙</a:t>
                      </a: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高職丁</a:t>
                      </a: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高職戊</a:t>
                      </a: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高職已</a:t>
                      </a: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高職庚</a:t>
                      </a: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7997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錄取序號</a:t>
                      </a:r>
                      <a:r>
                        <a:rPr kumimoji="0" lang="en-US" altLang="zh-TW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</a:p>
                  </a:txBody>
                  <a:tcPr marL="51437" marR="51437" marT="34266" marB="3426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普通科</a:t>
                      </a: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高職甲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高職乙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  <a:endParaRPr kumimoji="0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高職丙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普通科</a:t>
                      </a: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高職丁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1</a:t>
                      </a:r>
                      <a:endParaRPr kumimoji="0" lang="zh-TW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高職戊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  <a:endParaRPr kumimoji="0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高職己科別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  <a:endParaRPr kumimoji="0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高職庚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  <a:endParaRPr kumimoji="0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7997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錄取序號</a:t>
                      </a:r>
                      <a:r>
                        <a:rPr kumimoji="0" lang="en-US" altLang="zh-TW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endParaRPr kumimoji="0" lang="zh-TW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34266" marB="3426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600"/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高職甲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endParaRPr kumimoji="0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高職乙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endParaRPr kumimoji="0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高職丙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綜合高中</a:t>
                      </a: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高職丁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2</a:t>
                      </a:r>
                      <a:endParaRPr kumimoji="0" lang="zh-TW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高職戊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高職己科別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endParaRPr kumimoji="0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高職庚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7997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錄取序號</a:t>
                      </a:r>
                      <a:r>
                        <a:rPr kumimoji="0" lang="en-US" altLang="zh-TW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3</a:t>
                      </a:r>
                      <a:endParaRPr kumimoji="0" lang="zh-TW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34266" marB="3426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600"/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高職甲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3</a:t>
                      </a:r>
                      <a:endParaRPr kumimoji="0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高職丙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3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高職丁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3</a:t>
                      </a:r>
                      <a:endParaRPr kumimoji="0" lang="zh-TW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高職戊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3</a:t>
                      </a:r>
                      <a:endParaRPr kumimoji="0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高職庚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3</a:t>
                      </a:r>
                      <a:endParaRPr kumimoji="0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7997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錄取序號</a:t>
                      </a:r>
                      <a:r>
                        <a:rPr kumimoji="0" lang="en-US" altLang="zh-TW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4</a:t>
                      </a:r>
                      <a:endParaRPr kumimoji="0" lang="zh-TW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34266" marB="3426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600"/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高職甲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4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高職戊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4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高職庚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4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7997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錄取序號</a:t>
                      </a:r>
                      <a:r>
                        <a:rPr kumimoji="0" lang="en-US" altLang="zh-TW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5</a:t>
                      </a:r>
                      <a:endParaRPr kumimoji="0" lang="zh-TW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34266" marB="3426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高職甲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5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高職戊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5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高職庚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5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30140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107504" y="-89780"/>
            <a:ext cx="58459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fld id="{E0B53896-FA41-426B-BE12-B32C20CFBC4E}" type="slidenum">
              <a:rPr kumimoji="0" lang="zh-TW" altLang="en-US" smtClean="0">
                <a:solidFill>
                  <a:srgbClr val="FEFFFF"/>
                </a:solidFill>
                <a:latin typeface="Century Gothic" panose="020B0502020202020204" pitchFamily="34" charset="0"/>
              </a:rPr>
              <a:pPr/>
              <a:t>32</a:t>
            </a:fld>
            <a:endParaRPr kumimoji="0" lang="zh-TW" altLang="en-US" dirty="0">
              <a:solidFill>
                <a:srgbClr val="FE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xmlns="" id="{DC6F440C-7843-2947-A43F-8CBE00F4725F}"/>
              </a:ext>
            </a:extLst>
          </p:cNvPr>
          <p:cNvSpPr txBox="1">
            <a:spLocks/>
          </p:cNvSpPr>
          <p:nvPr/>
        </p:nvSpPr>
        <p:spPr bwMode="auto">
          <a:xfrm>
            <a:off x="107504" y="158916"/>
            <a:ext cx="9004664" cy="61753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+mj-lt"/>
                <a:ea typeface="+mj-ea"/>
                <a:cs typeface="-소망B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-소망B" pitchFamily="18" charset="-127"/>
                <a:ea typeface="-소망B" pitchFamily="18" charset="-127"/>
                <a:cs typeface="-소망B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-소망B" pitchFamily="18" charset="-127"/>
                <a:ea typeface="-소망B" pitchFamily="18" charset="-127"/>
                <a:cs typeface="-소망B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-소망B" pitchFamily="18" charset="-127"/>
                <a:ea typeface="-소망B" pitchFamily="18" charset="-127"/>
                <a:cs typeface="-소망B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-소망B" pitchFamily="18" charset="-127"/>
                <a:ea typeface="-소망B" pitchFamily="18" charset="-127"/>
                <a:cs typeface="-소망B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-소망B" pitchFamily="18" charset="-127"/>
                <a:ea typeface="-소망B" pitchFamily="18" charset="-127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-소망B" pitchFamily="18" charset="-127"/>
                <a:ea typeface="-소망B" pitchFamily="18" charset="-127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-소망B" pitchFamily="18" charset="-127"/>
                <a:ea typeface="-소망B" pitchFamily="18" charset="-127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-소망B" pitchFamily="18" charset="-127"/>
                <a:ea typeface="-소망B" pitchFamily="18" charset="-127"/>
              </a:defRPr>
            </a:lvl9pPr>
          </a:lstStyle>
          <a:p>
            <a:pPr algn="ctr" eaLnBrk="1" hangingPunct="1"/>
            <a:r>
              <a:rPr lang="zh-TW" altLang="en-US" sz="2800" b="1" kern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每一志願序至多可選填</a:t>
            </a:r>
            <a:r>
              <a:rPr lang="en-US" altLang="zh-TW" sz="2800" b="1" kern="0" dirty="0">
                <a:solidFill>
                  <a:srgbClr val="2D2DB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</a:t>
            </a:r>
            <a:r>
              <a:rPr lang="zh-TW" altLang="en-US" sz="2800" b="1" kern="0" dirty="0">
                <a:solidFill>
                  <a:srgbClr val="2D2DB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校為一群組</a:t>
            </a:r>
            <a:r>
              <a:rPr lang="zh-TW" altLang="en-US" sz="2800" b="1" kern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，其志願序積分相同</a:t>
            </a:r>
          </a:p>
        </p:txBody>
      </p:sp>
      <p:sp>
        <p:nvSpPr>
          <p:cNvPr id="2" name="矩形 1"/>
          <p:cNvSpPr/>
          <p:nvPr/>
        </p:nvSpPr>
        <p:spPr bwMode="auto">
          <a:xfrm>
            <a:off x="1357436" y="790906"/>
            <a:ext cx="2430324" cy="155795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zh-TW" altLang="en-US" sz="2400">
              <a:solidFill>
                <a:srgbClr val="000000"/>
              </a:solidFill>
              <a:latin typeface="굴림" pitchFamily="34" charset="-127"/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8097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118">
            <a:extLst>
              <a:ext uri="{FF2B5EF4-FFF2-40B4-BE49-F238E27FC236}">
                <a16:creationId xmlns:a16="http://schemas.microsoft.com/office/drawing/2014/main" xmlns="" id="{F7019D1D-9BF6-432D-9DB5-05B17E0E2D33}"/>
              </a:ext>
            </a:extLst>
          </p:cNvPr>
          <p:cNvGraphicFramePr>
            <a:graphicFrameLocks noGrp="1"/>
          </p:cNvGraphicFramePr>
          <p:nvPr>
            <p:ph sz="half" idx="4294967295"/>
          </p:nvPr>
        </p:nvGraphicFramePr>
        <p:xfrm>
          <a:off x="197795" y="908720"/>
          <a:ext cx="8820148" cy="5794166"/>
        </p:xfrm>
        <a:graphic>
          <a:graphicData uri="http://schemas.openxmlformats.org/drawingml/2006/table">
            <a:tbl>
              <a:tblPr/>
              <a:tblGrid>
                <a:gridCol w="11956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0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0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99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327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5993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5105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5105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02313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6435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志願序</a:t>
                      </a:r>
                    </a:p>
                  </a:txBody>
                  <a:tcPr marL="51437" marR="51437" marT="34266" marB="342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第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志願序學校</a:t>
                      </a:r>
                    </a:p>
                  </a:txBody>
                  <a:tcPr marL="51437" marR="51437" marT="34266" marB="34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第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志願序學校</a:t>
                      </a:r>
                    </a:p>
                  </a:txBody>
                  <a:tcPr marL="51437" marR="51437" marT="34266" marB="34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第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3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志願序學校</a:t>
                      </a:r>
                    </a:p>
                  </a:txBody>
                  <a:tcPr marL="51437" marR="51437" marT="34266" marB="34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435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志願序積分</a:t>
                      </a:r>
                    </a:p>
                  </a:txBody>
                  <a:tcPr marL="51437" marR="51437" marT="34266" marB="342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12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分</a:t>
                      </a:r>
                      <a:endParaRPr kumimoji="0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34266" marB="34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11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分</a:t>
                      </a:r>
                      <a:endParaRPr kumimoji="0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51437" marR="51437" marT="34266" marB="34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10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分</a:t>
                      </a:r>
                      <a:endParaRPr kumimoji="0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51437" marR="51437" marT="34266" marB="34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207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志願序學校名</a:t>
                      </a:r>
                    </a:p>
                  </a:txBody>
                  <a:tcPr marL="51437" marR="51437" marT="34266" marB="3426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高中甲</a:t>
                      </a: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高職甲</a:t>
                      </a: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高職乙</a:t>
                      </a: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高職丙</a:t>
                      </a: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高中乙</a:t>
                      </a: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高職丁</a:t>
                      </a: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高職戊</a:t>
                      </a: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高職已</a:t>
                      </a: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高職庚</a:t>
                      </a: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7997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錄取序號</a:t>
                      </a:r>
                      <a:r>
                        <a:rPr kumimoji="0" lang="en-US" altLang="zh-TW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</a:p>
                  </a:txBody>
                  <a:tcPr marL="51437" marR="51437" marT="34266" marB="3426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普通科</a:t>
                      </a: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高職甲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高職乙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  <a:endParaRPr kumimoji="0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高職丙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普通科</a:t>
                      </a: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高職丁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1</a:t>
                      </a:r>
                      <a:endParaRPr kumimoji="0" lang="zh-TW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高職戊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  <a:endParaRPr kumimoji="0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高職己科別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  <a:endParaRPr kumimoji="0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高職庚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  <a:endParaRPr kumimoji="0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7997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錄取序號</a:t>
                      </a:r>
                      <a:r>
                        <a:rPr kumimoji="0" lang="en-US" altLang="zh-TW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endParaRPr kumimoji="0" lang="zh-TW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34266" marB="3426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600"/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高職甲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endParaRPr kumimoji="0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高職乙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endParaRPr kumimoji="0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高職丙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綜合高中</a:t>
                      </a: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高職丁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2</a:t>
                      </a:r>
                      <a:endParaRPr kumimoji="0" lang="zh-TW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高職戊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高職己科別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endParaRPr kumimoji="0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高職庚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7997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錄取序號</a:t>
                      </a:r>
                      <a:r>
                        <a:rPr kumimoji="0" lang="en-US" altLang="zh-TW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3</a:t>
                      </a:r>
                      <a:endParaRPr kumimoji="0" lang="zh-TW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34266" marB="3426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600"/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高職甲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3</a:t>
                      </a:r>
                      <a:endParaRPr kumimoji="0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高職丙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3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高職丁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3</a:t>
                      </a:r>
                      <a:endParaRPr kumimoji="0" lang="zh-TW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高職戊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3</a:t>
                      </a:r>
                      <a:endParaRPr kumimoji="0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高職庚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3</a:t>
                      </a:r>
                      <a:endParaRPr kumimoji="0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7997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錄取序號</a:t>
                      </a:r>
                      <a:r>
                        <a:rPr kumimoji="0" lang="en-US" altLang="zh-TW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4</a:t>
                      </a:r>
                      <a:endParaRPr kumimoji="0" lang="zh-TW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34266" marB="3426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600"/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高職甲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4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高職戊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4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高職庚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4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7997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錄取序號</a:t>
                      </a:r>
                      <a:r>
                        <a:rPr kumimoji="0" lang="en-US" altLang="zh-TW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5</a:t>
                      </a:r>
                      <a:endParaRPr kumimoji="0" lang="zh-TW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34266" marB="3426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高職甲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5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高職戊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5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高職庚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5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37" marR="51437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30140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323528" y="440127"/>
            <a:ext cx="58459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fld id="{E0B53896-FA41-426B-BE12-B32C20CFBC4E}" type="slidenum">
              <a:rPr kumimoji="0" lang="zh-TW" altLang="en-US" smtClean="0">
                <a:solidFill>
                  <a:srgbClr val="FEFFFF"/>
                </a:solidFill>
                <a:latin typeface="Century Gothic" panose="020B0502020202020204" pitchFamily="34" charset="0"/>
              </a:rPr>
              <a:pPr/>
              <a:t>33</a:t>
            </a:fld>
            <a:endParaRPr kumimoji="0" lang="zh-TW" altLang="en-US" dirty="0">
              <a:solidFill>
                <a:srgbClr val="FE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xmlns="" id="{DC6F440C-7843-2947-A43F-8CBE00F4725F}"/>
              </a:ext>
            </a:extLst>
          </p:cNvPr>
          <p:cNvSpPr txBox="1">
            <a:spLocks/>
          </p:cNvSpPr>
          <p:nvPr/>
        </p:nvSpPr>
        <p:spPr bwMode="auto">
          <a:xfrm>
            <a:off x="105537" y="143354"/>
            <a:ext cx="9004664" cy="6175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+mj-lt"/>
                <a:ea typeface="+mj-ea"/>
                <a:cs typeface="-소망B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-소망B" pitchFamily="18" charset="-127"/>
                <a:ea typeface="-소망B" pitchFamily="18" charset="-127"/>
                <a:cs typeface="-소망B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-소망B" pitchFamily="18" charset="-127"/>
                <a:ea typeface="-소망B" pitchFamily="18" charset="-127"/>
                <a:cs typeface="-소망B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-소망B" pitchFamily="18" charset="-127"/>
                <a:ea typeface="-소망B" pitchFamily="18" charset="-127"/>
                <a:cs typeface="-소망B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-소망B" pitchFamily="18" charset="-127"/>
                <a:ea typeface="-소망B" pitchFamily="18" charset="-127"/>
                <a:cs typeface="-소망B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-소망B" pitchFamily="18" charset="-127"/>
                <a:ea typeface="-소망B" pitchFamily="18" charset="-127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-소망B" pitchFamily="18" charset="-127"/>
                <a:ea typeface="-소망B" pitchFamily="18" charset="-127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-소망B" pitchFamily="18" charset="-127"/>
                <a:ea typeface="-소망B" pitchFamily="18" charset="-127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-소망B" pitchFamily="18" charset="-127"/>
                <a:ea typeface="-소망B" pitchFamily="18" charset="-127"/>
              </a:defRPr>
            </a:lvl9pPr>
          </a:lstStyle>
          <a:p>
            <a:pPr algn="ctr" eaLnBrk="1" hangingPunct="1"/>
            <a:r>
              <a:rPr lang="zh-TW" altLang="en-US" sz="2400" b="1" kern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同一志願序如有多科別，選填時視為同一志願序，其志願序分數相同</a:t>
            </a:r>
          </a:p>
        </p:txBody>
      </p:sp>
      <p:sp>
        <p:nvSpPr>
          <p:cNvPr id="8" name="矩形 7"/>
          <p:cNvSpPr/>
          <p:nvPr/>
        </p:nvSpPr>
        <p:spPr bwMode="auto">
          <a:xfrm>
            <a:off x="2141676" y="1268712"/>
            <a:ext cx="900120" cy="5310708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zh-TW" altLang="en-US" sz="2400">
              <a:solidFill>
                <a:srgbClr val="000000"/>
              </a:solidFill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221820" y="2397948"/>
            <a:ext cx="5716640" cy="2062103"/>
          </a:xfrm>
          <a:prstGeom prst="rect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zh-TW" altLang="zh-TW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同一學校的科系，可採計為同一志願，所以</a:t>
            </a:r>
            <a:r>
              <a:rPr lang="zh-TW" altLang="zh-TW" sz="3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同學校的科系儘量排在一起，以免浪費志願序</a:t>
            </a:r>
            <a:r>
              <a:rPr lang="zh-TW" altLang="zh-TW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分數。</a:t>
            </a:r>
            <a:endParaRPr lang="zh-TW" altLang="en-US" sz="3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3998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118">
            <a:extLst>
              <a:ext uri="{FF2B5EF4-FFF2-40B4-BE49-F238E27FC236}">
                <a16:creationId xmlns:a16="http://schemas.microsoft.com/office/drawing/2014/main" xmlns="" id="{49013FA2-80D1-49C0-B6DD-5C94DB727C84}"/>
              </a:ext>
            </a:extLst>
          </p:cNvPr>
          <p:cNvGraphicFramePr>
            <a:graphicFrameLocks noGrp="1"/>
          </p:cNvGraphicFramePr>
          <p:nvPr>
            <p:ph sz="half" idx="4294967295"/>
          </p:nvPr>
        </p:nvGraphicFramePr>
        <p:xfrm>
          <a:off x="179511" y="815634"/>
          <a:ext cx="8784977" cy="5771975"/>
        </p:xfrm>
        <a:graphic>
          <a:graphicData uri="http://schemas.openxmlformats.org/drawingml/2006/table">
            <a:tbl>
              <a:tblPr/>
              <a:tblGrid>
                <a:gridCol w="12105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19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19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19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19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641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3271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1254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1254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1254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64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志願序</a:t>
                      </a:r>
                    </a:p>
                  </a:txBody>
                  <a:tcPr marL="38581" marR="38581" marT="25699" marB="2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第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志願序學校</a:t>
                      </a:r>
                    </a:p>
                  </a:txBody>
                  <a:tcPr marL="38581" marR="38581" marT="25699" marB="2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第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志願序學校</a:t>
                      </a:r>
                    </a:p>
                  </a:txBody>
                  <a:tcPr marL="38581" marR="38581" marT="25699" marB="2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第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3</a:t>
                      </a: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志願序學校</a:t>
                      </a:r>
                    </a:p>
                  </a:txBody>
                  <a:tcPr marL="38581" marR="38581" marT="25699" marB="2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84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志願序積分</a:t>
                      </a:r>
                    </a:p>
                  </a:txBody>
                  <a:tcPr marL="38581" marR="38581" marT="25699" marB="2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12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分</a:t>
                      </a:r>
                      <a:endParaRPr kumimoji="0" lang="en-US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11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分</a:t>
                      </a:r>
                      <a:endParaRPr kumimoji="0" lang="en-US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38581" marR="38581" marT="25699" marB="2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10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分</a:t>
                      </a:r>
                      <a:endParaRPr kumimoji="0" lang="en-US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38581" marR="38581" marT="25699" marB="2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94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志願序學校名</a:t>
                      </a:r>
                    </a:p>
                  </a:txBody>
                  <a:tcPr marL="38581" marR="38581" marT="25699" marB="256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高中甲</a:t>
                      </a: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高職乙</a:t>
                      </a: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高職丙</a:t>
                      </a: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高職甲</a:t>
                      </a: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高中乙</a:t>
                      </a: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高中丙</a:t>
                      </a: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高職丁</a:t>
                      </a: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高職乙</a:t>
                      </a: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高職戊</a:t>
                      </a: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740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錄取序號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</a:p>
                  </a:txBody>
                  <a:tcPr marL="38581" marR="38581" marT="25699" marB="256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普通科</a:t>
                      </a: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高職乙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  <a:endParaRPr kumimoji="0" lang="zh-TW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高職丙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高職甲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普通科</a:t>
                      </a: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普通科</a:t>
                      </a: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高職丁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  <a:endParaRPr kumimoji="0" lang="zh-TW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高職乙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3</a:t>
                      </a:r>
                      <a:endParaRPr kumimoji="0" lang="zh-TW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高職戊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  <a:endParaRPr kumimoji="0" lang="zh-TW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740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錄取序號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高職乙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endParaRPr kumimoji="0" lang="zh-TW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高職丙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endParaRPr kumimoji="0" lang="zh-TW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高職甲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endParaRPr kumimoji="0" lang="zh-TW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綜高科</a:t>
                      </a: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高職丁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高職乙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4</a:t>
                      </a:r>
                      <a:endParaRPr kumimoji="0" lang="zh-TW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高職戊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740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錄取序號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3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500"/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高職丙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3</a:t>
                      </a:r>
                      <a:endParaRPr kumimoji="0" lang="zh-TW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高職丁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3</a:t>
                      </a:r>
                      <a:endParaRPr kumimoji="0" lang="zh-TW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高職戊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3</a:t>
                      </a:r>
                      <a:endParaRPr kumimoji="0" lang="zh-TW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740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錄取序號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4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500"/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高職丙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4</a:t>
                      </a: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高職丁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4</a:t>
                      </a: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高職戊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4</a:t>
                      </a: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740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錄取序號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5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500" dirty="0"/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高職丁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5</a:t>
                      </a: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高職戊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5</a:t>
                      </a: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xmlns="" id="{660407B3-185A-4110-8D11-193F3D1E89E7}"/>
              </a:ext>
            </a:extLst>
          </p:cNvPr>
          <p:cNvSpPr/>
          <p:nvPr/>
        </p:nvSpPr>
        <p:spPr>
          <a:xfrm>
            <a:off x="2223332" y="1683494"/>
            <a:ext cx="792088" cy="49016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C021DC67-8526-4C61-8432-5040AAD73022}"/>
              </a:ext>
            </a:extLst>
          </p:cNvPr>
          <p:cNvSpPr/>
          <p:nvPr/>
        </p:nvSpPr>
        <p:spPr>
          <a:xfrm>
            <a:off x="7182348" y="1683494"/>
            <a:ext cx="792087" cy="23093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132189" name="文字方塊 6"/>
          <p:cNvSpPr txBox="1">
            <a:spLocks noChangeArrowheads="1"/>
          </p:cNvSpPr>
          <p:nvPr/>
        </p:nvSpPr>
        <p:spPr bwMode="auto">
          <a:xfrm>
            <a:off x="1043608" y="64404"/>
            <a:ext cx="7632848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r>
              <a:rPr lang="zh-TW" altLang="en-US" sz="3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同一學校第</a:t>
            </a:r>
            <a:r>
              <a:rPr lang="en-US" altLang="zh-TW" sz="3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次選填，視為不同志願序</a:t>
            </a:r>
          </a:p>
        </p:txBody>
      </p:sp>
      <p:sp>
        <p:nvSpPr>
          <p:cNvPr id="132190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251520" y="117599"/>
            <a:ext cx="58459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fld id="{3C5F1B6D-229C-4456-AC18-C77828EBA799}" type="slidenum">
              <a:rPr kumimoji="0" lang="zh-TW" altLang="en-US" smtClean="0">
                <a:solidFill>
                  <a:srgbClr val="FEFFFF"/>
                </a:solidFill>
                <a:latin typeface="Century Gothic" panose="020B0502020202020204" pitchFamily="34" charset="0"/>
              </a:rPr>
              <a:pPr/>
              <a:t>34</a:t>
            </a:fld>
            <a:endParaRPr kumimoji="0" lang="zh-TW" altLang="en-US" dirty="0">
              <a:solidFill>
                <a:srgbClr val="FEFF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211066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118">
            <a:extLst>
              <a:ext uri="{FF2B5EF4-FFF2-40B4-BE49-F238E27FC236}">
                <a16:creationId xmlns:a16="http://schemas.microsoft.com/office/drawing/2014/main" xmlns="" id="{916745FF-B471-5A36-EB58-2C3A34184858}"/>
              </a:ext>
            </a:extLst>
          </p:cNvPr>
          <p:cNvGraphicFramePr>
            <a:graphicFrameLocks/>
          </p:cNvGraphicFramePr>
          <p:nvPr/>
        </p:nvGraphicFramePr>
        <p:xfrm>
          <a:off x="179511" y="941457"/>
          <a:ext cx="8784977" cy="5771975"/>
        </p:xfrm>
        <a:graphic>
          <a:graphicData uri="http://schemas.openxmlformats.org/drawingml/2006/table">
            <a:tbl>
              <a:tblPr/>
              <a:tblGrid>
                <a:gridCol w="12105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19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19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19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19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641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3271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1254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1254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1254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64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志願序</a:t>
                      </a:r>
                    </a:p>
                  </a:txBody>
                  <a:tcPr marL="38581" marR="38581" marT="25699" marB="2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第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志願序學校</a:t>
                      </a:r>
                    </a:p>
                  </a:txBody>
                  <a:tcPr marL="38581" marR="38581" marT="25699" marB="2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第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志願序學校</a:t>
                      </a:r>
                    </a:p>
                  </a:txBody>
                  <a:tcPr marL="38581" marR="38581" marT="25699" marB="2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第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3</a:t>
                      </a: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志願序學校</a:t>
                      </a:r>
                    </a:p>
                  </a:txBody>
                  <a:tcPr marL="38581" marR="38581" marT="25699" marB="2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84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志願序積分</a:t>
                      </a:r>
                    </a:p>
                  </a:txBody>
                  <a:tcPr marL="38581" marR="38581" marT="25699" marB="2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12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分</a:t>
                      </a:r>
                      <a:endParaRPr kumimoji="0" lang="en-US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11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分</a:t>
                      </a:r>
                      <a:endParaRPr kumimoji="0" lang="en-US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38581" marR="38581" marT="25699" marB="2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10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分</a:t>
                      </a:r>
                      <a:endParaRPr kumimoji="0" lang="en-US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38581" marR="38581" marT="25699" marB="2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94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志願序學校名</a:t>
                      </a:r>
                    </a:p>
                  </a:txBody>
                  <a:tcPr marL="38581" marR="38581" marT="25699" marB="256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高中甲</a:t>
                      </a: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高職乙</a:t>
                      </a: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高職丙</a:t>
                      </a: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高職甲</a:t>
                      </a: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高中乙</a:t>
                      </a: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高中丙</a:t>
                      </a: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高職丁</a:t>
                      </a: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高職乙</a:t>
                      </a: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高職戊</a:t>
                      </a: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740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錄取序號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</a:p>
                  </a:txBody>
                  <a:tcPr marL="38581" marR="38581" marT="25699" marB="256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普通科</a:t>
                      </a: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高職乙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  <a:endParaRPr kumimoji="0" lang="zh-TW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高職丙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高職甲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普通科</a:t>
                      </a: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普通科</a:t>
                      </a: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高職丁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  <a:endParaRPr kumimoji="0" lang="zh-TW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高職乙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3</a:t>
                      </a:r>
                      <a:endParaRPr kumimoji="0" lang="zh-TW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高職戊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  <a:endParaRPr kumimoji="0" lang="zh-TW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740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錄取序號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高職乙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endParaRPr kumimoji="0" lang="zh-TW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高職丙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endParaRPr kumimoji="0" lang="zh-TW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高職甲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endParaRPr kumimoji="0" lang="zh-TW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綜高科</a:t>
                      </a: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高職丁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高職乙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4</a:t>
                      </a:r>
                      <a:endParaRPr kumimoji="0" lang="zh-TW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高職戊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740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錄取序號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3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500"/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高職丙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3</a:t>
                      </a:r>
                      <a:endParaRPr kumimoji="0" lang="zh-TW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高職丁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3</a:t>
                      </a:r>
                      <a:endParaRPr kumimoji="0" lang="zh-TW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高職戊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3</a:t>
                      </a:r>
                      <a:endParaRPr kumimoji="0" lang="zh-TW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740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錄取序號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4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500"/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高職丙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4</a:t>
                      </a: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高職丁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4</a:t>
                      </a: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高職戊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4</a:t>
                      </a: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740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錄取序號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5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500" dirty="0"/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高職丁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5</a:t>
                      </a: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高職戊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5</a:t>
                      </a: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8" name="文字方塊 6"/>
          <p:cNvSpPr txBox="1">
            <a:spLocks noChangeArrowheads="1"/>
          </p:cNvSpPr>
          <p:nvPr/>
        </p:nvSpPr>
        <p:spPr bwMode="auto">
          <a:xfrm>
            <a:off x="1403648" y="144568"/>
            <a:ext cx="3096344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3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可能</a:t>
            </a:r>
            <a:r>
              <a:rPr lang="en-US" altLang="zh-TW" sz="3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1:</a:t>
            </a:r>
            <a:r>
              <a:rPr lang="zh-TW" altLang="en-US" sz="3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選填錯誤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C021DC67-8526-4C61-8432-5040AAD73022}"/>
              </a:ext>
            </a:extLst>
          </p:cNvPr>
          <p:cNvSpPr/>
          <p:nvPr/>
        </p:nvSpPr>
        <p:spPr>
          <a:xfrm>
            <a:off x="7182348" y="1808784"/>
            <a:ext cx="792087" cy="23093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2400">
              <a:solidFill>
                <a:srgbClr val="FFFFFF"/>
              </a:solidFill>
            </a:endParaRPr>
          </a:p>
        </p:txBody>
      </p:sp>
      <p:sp>
        <p:nvSpPr>
          <p:cNvPr id="13" name="箭號: 彎曲 12">
            <a:extLst>
              <a:ext uri="{FF2B5EF4-FFF2-40B4-BE49-F238E27FC236}">
                <a16:creationId xmlns:a16="http://schemas.microsoft.com/office/drawing/2014/main" xmlns="" id="{A155EC74-9499-7DD2-8E8D-1CDD516E80D4}"/>
              </a:ext>
            </a:extLst>
          </p:cNvPr>
          <p:cNvSpPr/>
          <p:nvPr/>
        </p:nvSpPr>
        <p:spPr bwMode="auto">
          <a:xfrm rot="10800000">
            <a:off x="2771760" y="4191809"/>
            <a:ext cx="4950660" cy="1170156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34" charset="-127"/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8683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118">
            <a:extLst>
              <a:ext uri="{FF2B5EF4-FFF2-40B4-BE49-F238E27FC236}">
                <a16:creationId xmlns:a16="http://schemas.microsoft.com/office/drawing/2014/main" xmlns="" id="{946CD0FF-BE6A-B782-D382-7EAA4FCE548C}"/>
              </a:ext>
            </a:extLst>
          </p:cNvPr>
          <p:cNvGraphicFramePr>
            <a:graphicFrameLocks/>
          </p:cNvGraphicFramePr>
          <p:nvPr/>
        </p:nvGraphicFramePr>
        <p:xfrm>
          <a:off x="179511" y="948979"/>
          <a:ext cx="8784977" cy="5771975"/>
        </p:xfrm>
        <a:graphic>
          <a:graphicData uri="http://schemas.openxmlformats.org/drawingml/2006/table">
            <a:tbl>
              <a:tblPr/>
              <a:tblGrid>
                <a:gridCol w="12105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19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19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19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19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641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3271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1254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1254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1254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64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志願序</a:t>
                      </a:r>
                    </a:p>
                  </a:txBody>
                  <a:tcPr marL="38581" marR="38581" marT="25699" marB="2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第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志願序學校</a:t>
                      </a:r>
                    </a:p>
                  </a:txBody>
                  <a:tcPr marL="38581" marR="38581" marT="25699" marB="2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第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志願序學校</a:t>
                      </a:r>
                    </a:p>
                  </a:txBody>
                  <a:tcPr marL="38581" marR="38581" marT="25699" marB="2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第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3</a:t>
                      </a: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志願序學校</a:t>
                      </a:r>
                    </a:p>
                  </a:txBody>
                  <a:tcPr marL="38581" marR="38581" marT="25699" marB="2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84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志願序積分</a:t>
                      </a:r>
                    </a:p>
                  </a:txBody>
                  <a:tcPr marL="38581" marR="38581" marT="25699" marB="2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12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分</a:t>
                      </a:r>
                      <a:endParaRPr kumimoji="0" lang="en-US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11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分</a:t>
                      </a:r>
                      <a:endParaRPr kumimoji="0" lang="en-US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38581" marR="38581" marT="25699" marB="2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10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分</a:t>
                      </a:r>
                      <a:endParaRPr kumimoji="0" lang="en-US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38581" marR="38581" marT="25699" marB="2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94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志願序學校名</a:t>
                      </a:r>
                    </a:p>
                  </a:txBody>
                  <a:tcPr marL="38581" marR="38581" marT="25699" marB="256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高中甲</a:t>
                      </a: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高職乙</a:t>
                      </a: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高職丙</a:t>
                      </a: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高職甲</a:t>
                      </a: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高中乙</a:t>
                      </a: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高中丙</a:t>
                      </a: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高職丁</a:t>
                      </a: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高職乙</a:t>
                      </a: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高職戊</a:t>
                      </a: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740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錄取序號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</a:p>
                  </a:txBody>
                  <a:tcPr marL="38581" marR="38581" marT="25699" marB="256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普通科</a:t>
                      </a: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高職乙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  <a:endParaRPr kumimoji="0" lang="zh-TW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高職丙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高職甲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普通科</a:t>
                      </a: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普通科</a:t>
                      </a: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高職丁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  <a:endParaRPr kumimoji="0" lang="zh-TW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高職乙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3</a:t>
                      </a:r>
                      <a:endParaRPr kumimoji="0" lang="zh-TW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高職戊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  <a:endParaRPr kumimoji="0" lang="zh-TW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740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錄取序號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高職乙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endParaRPr kumimoji="0" lang="zh-TW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高職丙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endParaRPr kumimoji="0" lang="zh-TW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高職甲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endParaRPr kumimoji="0" lang="zh-TW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綜高科</a:t>
                      </a: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高職丁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高職乙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4</a:t>
                      </a:r>
                      <a:endParaRPr kumimoji="0" lang="zh-TW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高職戊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740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錄取序號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3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500"/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高職丙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3</a:t>
                      </a:r>
                      <a:endParaRPr kumimoji="0" lang="zh-TW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高職丁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3</a:t>
                      </a:r>
                      <a:endParaRPr kumimoji="0" lang="zh-TW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高職戊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3</a:t>
                      </a:r>
                      <a:endParaRPr kumimoji="0" lang="zh-TW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740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錄取序號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4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500"/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高職丙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4</a:t>
                      </a: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高職丁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4</a:t>
                      </a: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高職戊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4</a:t>
                      </a: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740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錄取序號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5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500" dirty="0"/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高職丁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5</a:t>
                      </a: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高職戊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5</a:t>
                      </a: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xmlns="" id="{660407B3-185A-4110-8D11-193F3D1E89E7}"/>
              </a:ext>
            </a:extLst>
          </p:cNvPr>
          <p:cNvSpPr/>
          <p:nvPr/>
        </p:nvSpPr>
        <p:spPr>
          <a:xfrm>
            <a:off x="2163936" y="1846813"/>
            <a:ext cx="792088" cy="229971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2400">
              <a:solidFill>
                <a:srgbClr val="FFFFFF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C021DC67-8526-4C61-8432-5040AAD73022}"/>
              </a:ext>
            </a:extLst>
          </p:cNvPr>
          <p:cNvSpPr/>
          <p:nvPr/>
        </p:nvSpPr>
        <p:spPr>
          <a:xfrm>
            <a:off x="7182348" y="1837168"/>
            <a:ext cx="792087" cy="23093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2400">
              <a:solidFill>
                <a:srgbClr val="FFFFFF"/>
              </a:solidFill>
            </a:endParaRPr>
          </a:p>
        </p:txBody>
      </p:sp>
      <p:sp>
        <p:nvSpPr>
          <p:cNvPr id="132189" name="文字方塊 6"/>
          <p:cNvSpPr txBox="1">
            <a:spLocks noChangeArrowheads="1"/>
          </p:cNvSpPr>
          <p:nvPr/>
        </p:nvSpPr>
        <p:spPr bwMode="auto">
          <a:xfrm>
            <a:off x="1011808" y="36583"/>
            <a:ext cx="3888432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3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可能</a:t>
            </a:r>
            <a:r>
              <a:rPr lang="en-US" altLang="zh-TW" sz="3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2:</a:t>
            </a:r>
            <a:r>
              <a:rPr lang="zh-TW" altLang="en-US" sz="3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個人選填考量</a:t>
            </a:r>
          </a:p>
        </p:txBody>
      </p:sp>
      <p:sp>
        <p:nvSpPr>
          <p:cNvPr id="132190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38118" y="249816"/>
            <a:ext cx="58459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fld id="{3C5F1B6D-229C-4456-AC18-C77828EBA799}" type="slidenum">
              <a:rPr kumimoji="0" lang="zh-TW" altLang="en-US" smtClean="0">
                <a:solidFill>
                  <a:srgbClr val="FEFFFF"/>
                </a:solidFill>
                <a:latin typeface="Century Gothic" panose="020B0502020202020204" pitchFamily="34" charset="0"/>
              </a:rPr>
              <a:pPr/>
              <a:t>36</a:t>
            </a:fld>
            <a:endParaRPr kumimoji="0" lang="zh-TW" altLang="en-US" dirty="0">
              <a:solidFill>
                <a:srgbClr val="FEFF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009657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118">
            <a:extLst>
              <a:ext uri="{FF2B5EF4-FFF2-40B4-BE49-F238E27FC236}">
                <a16:creationId xmlns:a16="http://schemas.microsoft.com/office/drawing/2014/main" xmlns="" id="{49013FA2-80D1-49C0-B6DD-5C94DB727C84}"/>
              </a:ext>
            </a:extLst>
          </p:cNvPr>
          <p:cNvGraphicFramePr>
            <a:graphicFrameLocks noGrp="1"/>
          </p:cNvGraphicFramePr>
          <p:nvPr>
            <p:ph sz="half" idx="4294967295"/>
          </p:nvPr>
        </p:nvGraphicFramePr>
        <p:xfrm>
          <a:off x="151387" y="810672"/>
          <a:ext cx="8809076" cy="5970095"/>
        </p:xfrm>
        <a:graphic>
          <a:graphicData uri="http://schemas.openxmlformats.org/drawingml/2006/table">
            <a:tbl>
              <a:tblPr/>
              <a:tblGrid>
                <a:gridCol w="12105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16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962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19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19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641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3271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1254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1254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1254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64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志願序</a:t>
                      </a:r>
                    </a:p>
                  </a:txBody>
                  <a:tcPr marL="38581" marR="38581" marT="25699" marB="2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第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志願序學校</a:t>
                      </a:r>
                    </a:p>
                  </a:txBody>
                  <a:tcPr marL="38581" marR="38581" marT="25699" marB="2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第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志願序學校</a:t>
                      </a:r>
                    </a:p>
                  </a:txBody>
                  <a:tcPr marL="38581" marR="38581" marT="25699" marB="2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第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3</a:t>
                      </a: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志願序學校</a:t>
                      </a:r>
                    </a:p>
                  </a:txBody>
                  <a:tcPr marL="38581" marR="38581" marT="25699" marB="2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84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志願序積分</a:t>
                      </a:r>
                    </a:p>
                  </a:txBody>
                  <a:tcPr marL="38581" marR="38581" marT="25699" marB="2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12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分</a:t>
                      </a:r>
                      <a:endParaRPr kumimoji="0" lang="en-US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11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分</a:t>
                      </a:r>
                      <a:endParaRPr kumimoji="0" lang="en-US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38581" marR="38581" marT="25699" marB="2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10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分</a:t>
                      </a:r>
                      <a:endParaRPr kumimoji="0" lang="en-US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38581" marR="38581" marT="25699" marB="2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815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志願序學校名</a:t>
                      </a:r>
                    </a:p>
                  </a:txBody>
                  <a:tcPr marL="38581" marR="38581" marT="25699" marB="256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新營高工</a:t>
                      </a: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高職乙</a:t>
                      </a: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新營高工進修學校</a:t>
                      </a: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高中乙</a:t>
                      </a: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高中丙</a:t>
                      </a: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高職丁</a:t>
                      </a: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高職乙</a:t>
                      </a: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高職戊</a:t>
                      </a: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740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錄取序號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</a:p>
                  </a:txBody>
                  <a:tcPr marL="38581" marR="38581" marT="25699" marB="256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新營高工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電子科</a:t>
                      </a:r>
                      <a:endParaRPr kumimoji="0" lang="en-US" altLang="zh-TW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高職乙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  <a:endParaRPr kumimoji="0" lang="zh-TW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電子科</a:t>
                      </a: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普通科</a:t>
                      </a: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普通科</a:t>
                      </a: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高職丁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  <a:endParaRPr kumimoji="0" lang="zh-TW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高職乙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4</a:t>
                      </a:r>
                      <a:endParaRPr kumimoji="0" lang="zh-TW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高職戊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  <a:endParaRPr kumimoji="0" lang="zh-TW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740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錄取序號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高職乙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endParaRPr kumimoji="0" lang="zh-TW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500" dirty="0"/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綜高科</a:t>
                      </a: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高職丁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高職乙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5</a:t>
                      </a:r>
                      <a:endParaRPr kumimoji="0" lang="zh-TW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高職戊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740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錄取序號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3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500"/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高職丁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3</a:t>
                      </a:r>
                      <a:endParaRPr kumimoji="0" lang="zh-TW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高職戊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3</a:t>
                      </a:r>
                      <a:endParaRPr kumimoji="0" lang="zh-TW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740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錄取序號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4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500"/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高職丁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4</a:t>
                      </a: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高職戊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4</a:t>
                      </a: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740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錄取序號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5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500" dirty="0"/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高職丁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5</a:t>
                      </a: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高職戊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5</a:t>
                      </a: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xmlns="" id="{660407B3-185A-4110-8D11-193F3D1E89E7}"/>
              </a:ext>
            </a:extLst>
          </p:cNvPr>
          <p:cNvSpPr/>
          <p:nvPr/>
        </p:nvSpPr>
        <p:spPr>
          <a:xfrm>
            <a:off x="1390444" y="1701088"/>
            <a:ext cx="990132" cy="15478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C021DC67-8526-4C61-8432-5040AAD73022}"/>
              </a:ext>
            </a:extLst>
          </p:cNvPr>
          <p:cNvSpPr/>
          <p:nvPr/>
        </p:nvSpPr>
        <p:spPr>
          <a:xfrm>
            <a:off x="3041796" y="1664924"/>
            <a:ext cx="792087" cy="162021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132189" name="文字方塊 6"/>
          <p:cNvSpPr txBox="1">
            <a:spLocks noChangeArrowheads="1"/>
          </p:cNvSpPr>
          <p:nvPr/>
        </p:nvSpPr>
        <p:spPr bwMode="auto">
          <a:xfrm>
            <a:off x="971600" y="121936"/>
            <a:ext cx="7704857" cy="5232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r>
              <a:rPr lang="zh-TW" altLang="en-US" sz="28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日間部與進修學校不算同校多科系，需分開選填</a:t>
            </a:r>
          </a:p>
        </p:txBody>
      </p:sp>
      <p:sp>
        <p:nvSpPr>
          <p:cNvPr id="132190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175244" y="200983"/>
            <a:ext cx="58459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fld id="{3C5F1B6D-229C-4456-AC18-C77828EBA799}" type="slidenum">
              <a:rPr kumimoji="0" lang="zh-TW" altLang="en-US" smtClean="0">
                <a:solidFill>
                  <a:srgbClr val="FEFFFF"/>
                </a:solidFill>
                <a:latin typeface="Century Gothic" panose="020B0502020202020204" pitchFamily="34" charset="0"/>
              </a:rPr>
              <a:pPr/>
              <a:t>37</a:t>
            </a:fld>
            <a:endParaRPr kumimoji="0" lang="zh-TW" altLang="en-US" dirty="0">
              <a:solidFill>
                <a:srgbClr val="FEFF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655232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文字方塊 9">
            <a:extLst>
              <a:ext uri="{FF2B5EF4-FFF2-40B4-BE49-F238E27FC236}">
                <a16:creationId xmlns:a16="http://schemas.microsoft.com/office/drawing/2014/main" xmlns="" id="{8323EB4A-9322-6A46-820D-A2A7D1905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2628776"/>
            <a:ext cx="5185965" cy="584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b="1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【</a:t>
            </a:r>
            <a:r>
              <a:rPr kumimoji="1" lang="zh-CN" altLang="en-US" b="1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模擬</a:t>
            </a:r>
            <a:r>
              <a:rPr kumimoji="1" lang="zh-TW" altLang="en-US" b="1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志願選填輔導重點</a:t>
            </a:r>
            <a:r>
              <a:rPr kumimoji="1" lang="en-US" altLang="zh-TW" b="1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】</a:t>
            </a:r>
            <a:endParaRPr kumimoji="1" lang="zh-TW" altLang="en-US" b="1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150" name="標題 1">
            <a:extLst>
              <a:ext uri="{FF2B5EF4-FFF2-40B4-BE49-F238E27FC236}">
                <a16:creationId xmlns:a16="http://schemas.microsoft.com/office/drawing/2014/main" xmlns="" id="{11F5DD17-A7F7-2E40-8C3E-EDEBCE4CC0AF}"/>
              </a:ext>
            </a:extLst>
          </p:cNvPr>
          <p:cNvSpPr txBox="1">
            <a:spLocks/>
          </p:cNvSpPr>
          <p:nvPr/>
        </p:nvSpPr>
        <p:spPr bwMode="auto">
          <a:xfrm>
            <a:off x="1115616" y="29904"/>
            <a:ext cx="6307959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2600" b="1" dirty="0">
                <a:solidFill>
                  <a:srgbClr val="3333CC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臺南區高中職免試入學志願選填輔導期程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xmlns="" id="{2F788554-6DD6-F74F-AA1E-5F852B5D6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108" y="3414395"/>
            <a:ext cx="8721725" cy="2677656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1" lang="zh-TW" altLang="en-US" sz="2800" b="1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線上選填系統操作說明</a:t>
            </a:r>
            <a:r>
              <a:rPr kumimoji="1" lang="en-US" altLang="zh-TW" sz="2800" b="1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kumimoji="1" lang="zh-TW" altLang="en-US" sz="2800" b="1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註冊組</a:t>
            </a:r>
            <a:r>
              <a:rPr kumimoji="1" lang="en-US" altLang="zh-TW" sz="2800" b="1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1" lang="zh-TW" altLang="en-US" sz="2800" b="1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發還個人紙上選填紙本給學生本人參考</a:t>
            </a:r>
            <a:endParaRPr kumimoji="1" lang="en-US" altLang="zh-TW" sz="2800" b="1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1" lang="zh-TW" altLang="en-US" sz="28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鼓勵學生與家長溝通，亦請家長關心孩子選填狀況</a:t>
            </a:r>
            <a:endParaRPr kumimoji="1" lang="en-US" altLang="zh-TW" sz="2800" b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1" lang="zh-TW" altLang="en-US" sz="2800" b="1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針對有需求的學生，提供生涯諮詢與輔導</a:t>
            </a:r>
            <a:endParaRPr kumimoji="1" lang="en-US" altLang="zh-TW" sz="2800" b="1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1" lang="zh-TW" altLang="en-US" sz="2800" b="1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確認學生線上志願選填進度，並視狀況再次提醒</a:t>
            </a:r>
            <a:endParaRPr kumimoji="1" lang="en-US" altLang="zh-TW" sz="2800" b="1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1" lang="zh-TW" altLang="en-US" sz="2800" b="1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提醒學生勿忘個人登入的帳號及密碼</a:t>
            </a:r>
          </a:p>
        </p:txBody>
      </p:sp>
      <p:graphicFrame>
        <p:nvGraphicFramePr>
          <p:cNvPr id="16" name="資料庫圖表 15">
            <a:extLst>
              <a:ext uri="{FF2B5EF4-FFF2-40B4-BE49-F238E27FC236}">
                <a16:creationId xmlns:a16="http://schemas.microsoft.com/office/drawing/2014/main" xmlns="" id="{8DAB8117-4B49-EE49-9F19-E50CB132E57B}"/>
              </a:ext>
            </a:extLst>
          </p:cNvPr>
          <p:cNvGraphicFramePr/>
          <p:nvPr/>
        </p:nvGraphicFramePr>
        <p:xfrm>
          <a:off x="539750" y="486187"/>
          <a:ext cx="8027988" cy="2079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32627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標題 1">
            <a:extLst>
              <a:ext uri="{FF2B5EF4-FFF2-40B4-BE49-F238E27FC236}">
                <a16:creationId xmlns:a16="http://schemas.microsoft.com/office/drawing/2014/main" xmlns="" id="{11F5DD17-A7F7-2E40-8C3E-EDEBCE4CC0AF}"/>
              </a:ext>
            </a:extLst>
          </p:cNvPr>
          <p:cNvSpPr txBox="1">
            <a:spLocks/>
          </p:cNvSpPr>
          <p:nvPr/>
        </p:nvSpPr>
        <p:spPr bwMode="auto">
          <a:xfrm>
            <a:off x="971600" y="-52697"/>
            <a:ext cx="6307959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2600" b="1" dirty="0">
                <a:solidFill>
                  <a:srgbClr val="3333CC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臺南區高中職免試入學志願選填輔導期程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xmlns="" id="{9BD37C51-B654-FF41-AB16-8B23961D7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8" y="3213100"/>
            <a:ext cx="8721725" cy="3539430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1" lang="en-US" altLang="zh-TW" sz="2800" b="1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</a:t>
            </a:r>
            <a:r>
              <a:rPr kumimoji="1" lang="zh-TW" altLang="en-US" sz="2800" b="1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月學生志願選填後，提供導師及輔導教師登錄權限，評估學生選填狀況</a:t>
            </a:r>
            <a:r>
              <a:rPr kumimoji="1"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篩選焦點學生</a:t>
            </a:r>
            <a:endParaRPr kumimoji="1" lang="en-US" altLang="zh-TW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1" lang="en-US" altLang="zh-TW" sz="28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</a:t>
            </a:r>
            <a:r>
              <a:rPr kumimoji="1" lang="zh-TW" altLang="en-US" sz="28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月教育局公布全市第一次選填結果</a:t>
            </a:r>
            <a:endParaRPr kumimoji="1" lang="en-US" altLang="zh-TW" sz="2800" b="1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1" lang="zh-TW" altLang="en-US" sz="28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列印結果報表→轉知家長「學生選填結果」（家長簽名確認後由導師收回，並黏貼於生輔手冊）</a:t>
            </a:r>
            <a:endParaRPr kumimoji="1" lang="en-US" altLang="zh-TW" sz="2800" b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1" lang="zh-TW" altLang="en-US" sz="2800" b="1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於輔導活動課向學生說明報表內容（</a:t>
            </a:r>
            <a:r>
              <a:rPr kumimoji="1" lang="zh-TW" altLang="en-US" sz="2800" b="1" dirty="0">
                <a:solidFill>
                  <a:srgbClr val="0000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學生自我評估）</a:t>
            </a:r>
            <a:endParaRPr kumimoji="1" lang="en-US" altLang="zh-TW" sz="2800" b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1" lang="zh-TW" altLang="en-US" sz="2800" b="1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提供生涯諮詢</a:t>
            </a:r>
            <a:r>
              <a:rPr kumimoji="1" lang="en-US" altLang="zh-TW" sz="2800" b="1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/</a:t>
            </a:r>
            <a:r>
              <a:rPr kumimoji="1" lang="zh-TW" altLang="en-US" sz="2800" b="1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輔導</a:t>
            </a:r>
            <a:r>
              <a:rPr kumimoji="1" lang="en-US" altLang="zh-TW" sz="2800" b="1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/</a:t>
            </a:r>
            <a:r>
              <a:rPr kumimoji="1" lang="zh-TW" altLang="en-US" sz="2800" b="1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小團體</a:t>
            </a:r>
            <a:endParaRPr kumimoji="1" lang="en-US" altLang="zh-TW" sz="2800" b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1" lang="zh-TW" altLang="en-US" sz="2800" b="1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進行第二次模擬志願選填紙上試填 （調整志願序）</a:t>
            </a:r>
            <a:endParaRPr kumimoji="1" lang="en-US" altLang="zh-TW" sz="2800" b="1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4" name="文字方塊 9">
            <a:extLst>
              <a:ext uri="{FF2B5EF4-FFF2-40B4-BE49-F238E27FC236}">
                <a16:creationId xmlns:a16="http://schemas.microsoft.com/office/drawing/2014/main" xmlns="" id="{E3970092-808F-8245-B18F-EA805C351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2556193"/>
            <a:ext cx="5473997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b="1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【</a:t>
            </a:r>
            <a:r>
              <a:rPr kumimoji="1" lang="zh-CN" altLang="en-US" b="1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第一次適性輔導</a:t>
            </a:r>
            <a:r>
              <a:rPr kumimoji="1" lang="zh-TW" altLang="en-US" b="1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輔導重點</a:t>
            </a:r>
            <a:r>
              <a:rPr kumimoji="1" lang="en-US" altLang="zh-TW" b="1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】</a:t>
            </a:r>
            <a:endParaRPr kumimoji="1" lang="zh-TW" altLang="en-US" b="1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15" name="群組 4">
            <a:extLst>
              <a:ext uri="{FF2B5EF4-FFF2-40B4-BE49-F238E27FC236}">
                <a16:creationId xmlns:a16="http://schemas.microsoft.com/office/drawing/2014/main" xmlns="" id="{484AE243-EB17-924A-B112-9084AE32D7AA}"/>
              </a:ext>
            </a:extLst>
          </p:cNvPr>
          <p:cNvGrpSpPr>
            <a:grpSpLocks/>
          </p:cNvGrpSpPr>
          <p:nvPr/>
        </p:nvGrpSpPr>
        <p:grpSpPr bwMode="auto">
          <a:xfrm>
            <a:off x="538163" y="486187"/>
            <a:ext cx="8027988" cy="2079213"/>
            <a:chOff x="0" y="484808"/>
            <a:chExt cx="9144000" cy="3539252"/>
          </a:xfrm>
        </p:grpSpPr>
        <p:graphicFrame>
          <p:nvGraphicFramePr>
            <p:cNvPr id="17" name="資料庫圖表 16">
              <a:extLst>
                <a:ext uri="{FF2B5EF4-FFF2-40B4-BE49-F238E27FC236}">
                  <a16:creationId xmlns:a16="http://schemas.microsoft.com/office/drawing/2014/main" xmlns="" id="{CA8FA6ED-C55B-0445-BBCC-3460ED8D9A6C}"/>
                </a:ext>
              </a:extLst>
            </p:cNvPr>
            <p:cNvGraphicFramePr/>
            <p:nvPr/>
          </p:nvGraphicFramePr>
          <p:xfrm>
            <a:off x="0" y="484808"/>
            <a:ext cx="9144000" cy="353925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0" name="文字方塊 13">
              <a:extLst>
                <a:ext uri="{FF2B5EF4-FFF2-40B4-BE49-F238E27FC236}">
                  <a16:creationId xmlns:a16="http://schemas.microsoft.com/office/drawing/2014/main" xmlns="" id="{7EE9DEC1-CAB8-CC4E-884D-9056FEEEC1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2900" y="836779"/>
              <a:ext cx="6995058" cy="681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algn="just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kumimoji="1" lang="en-US" altLang="zh-TW" sz="20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kumimoji="1" lang="zh-TW" altLang="en-US" sz="20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                                  </a:t>
              </a:r>
              <a:r>
                <a:rPr kumimoji="1" lang="en-US" altLang="zh-TW" sz="20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4</a:t>
              </a:r>
              <a:r>
                <a:rPr kumimoji="1" lang="zh-TW" altLang="en-US" sz="20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                               </a:t>
              </a:r>
              <a:r>
                <a:rPr kumimoji="1" lang="en-US" altLang="zh-TW" sz="20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</a:t>
              </a:r>
              <a:r>
                <a:rPr kumimoji="1" lang="zh-TW" altLang="en-US" sz="20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endParaRPr kumimoji="1" lang="zh-TW" altLang="en-US" sz="2000" b="1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106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0" name="Google Shape;850;p91"/>
          <p:cNvGrpSpPr/>
          <p:nvPr/>
        </p:nvGrpSpPr>
        <p:grpSpPr>
          <a:xfrm>
            <a:off x="589179" y="1148469"/>
            <a:ext cx="8352928" cy="4877304"/>
            <a:chOff x="121567" y="215409"/>
            <a:chExt cx="8166893" cy="3987829"/>
          </a:xfrm>
        </p:grpSpPr>
        <p:sp>
          <p:nvSpPr>
            <p:cNvPr id="851" name="Google Shape;851;p91"/>
            <p:cNvSpPr/>
            <p:nvPr/>
          </p:nvSpPr>
          <p:spPr>
            <a:xfrm>
              <a:off x="1984822" y="2231770"/>
              <a:ext cx="2775789" cy="155169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w="15875" cap="rnd" cmpd="sng">
              <a:solidFill>
                <a:srgbClr val="B76A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2" name="Google Shape;852;p91"/>
            <p:cNvSpPr txBox="1"/>
            <p:nvPr/>
          </p:nvSpPr>
          <p:spPr>
            <a:xfrm>
              <a:off x="3293215" y="2928117"/>
              <a:ext cx="159002" cy="1590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100"/>
                <a:buFont typeface="Arial"/>
                <a:buNone/>
              </a:pPr>
              <a:endParaRPr sz="11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91"/>
            <p:cNvSpPr/>
            <p:nvPr/>
          </p:nvSpPr>
          <p:spPr>
            <a:xfrm>
              <a:off x="1984822" y="2231770"/>
              <a:ext cx="2775789" cy="5022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w="15875" cap="rnd" cmpd="sng">
              <a:solidFill>
                <a:srgbClr val="B76A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4" name="Google Shape;854;p91"/>
            <p:cNvSpPr txBox="1"/>
            <p:nvPr/>
          </p:nvSpPr>
          <p:spPr>
            <a:xfrm>
              <a:off x="3302195" y="2412382"/>
              <a:ext cx="141043" cy="1410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000"/>
                <a:buFont typeface="Arial"/>
                <a:buNone/>
              </a:pPr>
              <a:endParaRPr sz="10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91"/>
            <p:cNvSpPr/>
            <p:nvPr/>
          </p:nvSpPr>
          <p:spPr>
            <a:xfrm>
              <a:off x="1984822" y="1701232"/>
              <a:ext cx="2801646" cy="53053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w="15875" cap="rnd" cmpd="sng">
              <a:solidFill>
                <a:srgbClr val="B76A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6" name="Google Shape;856;p91"/>
            <p:cNvSpPr txBox="1"/>
            <p:nvPr/>
          </p:nvSpPr>
          <p:spPr>
            <a:xfrm>
              <a:off x="3314359" y="1895215"/>
              <a:ext cx="142571" cy="1425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000"/>
                <a:buFont typeface="Arial"/>
                <a:buNone/>
              </a:pPr>
              <a:endParaRPr sz="10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91"/>
            <p:cNvSpPr/>
            <p:nvPr/>
          </p:nvSpPr>
          <p:spPr>
            <a:xfrm>
              <a:off x="1984822" y="635180"/>
              <a:ext cx="2775789" cy="159659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w="15875" cap="rnd" cmpd="sng">
              <a:solidFill>
                <a:srgbClr val="B76A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8" name="Google Shape;858;p91"/>
            <p:cNvSpPr txBox="1"/>
            <p:nvPr/>
          </p:nvSpPr>
          <p:spPr>
            <a:xfrm>
              <a:off x="3292661" y="1353420"/>
              <a:ext cx="160110" cy="16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100"/>
                <a:buFont typeface="Arial"/>
                <a:buNone/>
              </a:pPr>
              <a:endParaRPr sz="11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91"/>
            <p:cNvSpPr/>
            <p:nvPr/>
          </p:nvSpPr>
          <p:spPr>
            <a:xfrm>
              <a:off x="121567" y="1811999"/>
              <a:ext cx="2886967" cy="839543"/>
            </a:xfrm>
            <a:prstGeom prst="rect">
              <a:avLst/>
            </a:prstGeom>
            <a:solidFill>
              <a:srgbClr val="E7870F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0" name="Google Shape;860;p91"/>
            <p:cNvSpPr txBox="1"/>
            <p:nvPr/>
          </p:nvSpPr>
          <p:spPr>
            <a:xfrm>
              <a:off x="121567" y="1811999"/>
              <a:ext cx="2886967" cy="8395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125" tIns="24125" rIns="24125" bIns="2412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FFFFFF"/>
                </a:buClr>
                <a:buSzPts val="3800"/>
                <a:buFont typeface="Arial"/>
                <a:buNone/>
              </a:pPr>
              <a:r>
                <a:rPr lang="zh-TW" altLang="en-US" sz="36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Arial"/>
                </a:rPr>
                <a:t>普通高中</a:t>
              </a:r>
              <a:endParaRPr lang="en-US" altLang="zh-TW" sz="36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endParaRPr>
            </a:p>
            <a:p>
              <a:pPr algn="ctr">
                <a:lnSpc>
                  <a:spcPct val="90000"/>
                </a:lnSpc>
                <a:buClr>
                  <a:srgbClr val="FFFFFF"/>
                </a:buClr>
                <a:buSzPts val="3800"/>
                <a:buFont typeface="Arial"/>
                <a:buNone/>
              </a:pPr>
              <a:r>
                <a:rPr lang="en-US" altLang="zh-TW" sz="36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Arial"/>
                </a:rPr>
                <a:t>(</a:t>
              </a:r>
              <a:r>
                <a:rPr lang="zh-TW" altLang="en-US" sz="36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Arial"/>
                </a:rPr>
                <a:t>高中</a:t>
              </a:r>
              <a:r>
                <a:rPr lang="en-US" altLang="zh-TW" sz="36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Arial"/>
                </a:rPr>
                <a:t>)</a:t>
              </a:r>
              <a:endParaRPr sz="12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endParaRPr>
            </a:p>
          </p:txBody>
        </p:sp>
        <p:sp>
          <p:nvSpPr>
            <p:cNvPr id="861" name="Google Shape;861;p91"/>
            <p:cNvSpPr/>
            <p:nvPr/>
          </p:nvSpPr>
          <p:spPr>
            <a:xfrm>
              <a:off x="4760611" y="215409"/>
              <a:ext cx="3527849" cy="839543"/>
            </a:xfrm>
            <a:prstGeom prst="rect">
              <a:avLst/>
            </a:prstGeom>
            <a:solidFill>
              <a:srgbClr val="E7870F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2" name="Google Shape;862;p91"/>
            <p:cNvSpPr txBox="1"/>
            <p:nvPr/>
          </p:nvSpPr>
          <p:spPr>
            <a:xfrm>
              <a:off x="4760611" y="215409"/>
              <a:ext cx="3527849" cy="8395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675" tIns="19675" rIns="19675" bIns="1967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FFFFFF"/>
                </a:buClr>
                <a:buSzPts val="3100"/>
                <a:buFont typeface="Arial"/>
                <a:buNone/>
              </a:pPr>
              <a:r>
                <a:rPr lang="zh-TW" altLang="en-US" sz="3100" kern="0">
                  <a:solidFill>
                    <a:srgbClr val="FFFFFF"/>
                  </a:solidFill>
                  <a:ea typeface="Arial"/>
                  <a:cs typeface="Arial"/>
                  <a:sym typeface="Arial"/>
                </a:rPr>
                <a:t>直升</a:t>
              </a: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3" name="Google Shape;863;p91"/>
            <p:cNvSpPr/>
            <p:nvPr/>
          </p:nvSpPr>
          <p:spPr>
            <a:xfrm>
              <a:off x="4786468" y="1281460"/>
              <a:ext cx="3480953" cy="839543"/>
            </a:xfrm>
            <a:prstGeom prst="rect">
              <a:avLst/>
            </a:prstGeom>
            <a:solidFill>
              <a:srgbClr val="E7870F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4" name="Google Shape;864;p91"/>
            <p:cNvSpPr txBox="1"/>
            <p:nvPr/>
          </p:nvSpPr>
          <p:spPr>
            <a:xfrm>
              <a:off x="4786468" y="1281460"/>
              <a:ext cx="3480953" cy="8395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675" tIns="19675" rIns="19675" bIns="1967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FFFFFF"/>
                </a:buClr>
                <a:buSzPts val="3100"/>
                <a:buFont typeface="Arial"/>
                <a:buNone/>
              </a:pPr>
              <a:r>
                <a:rPr lang="zh-TW" altLang="en-US" sz="3100" kern="0" dirty="0">
                  <a:solidFill>
                    <a:srgbClr val="FFFFFF"/>
                  </a:solidFill>
                  <a:ea typeface="Arial"/>
                  <a:cs typeface="Arial"/>
                  <a:sym typeface="Arial"/>
                </a:rPr>
                <a:t>完全免試</a:t>
              </a:r>
              <a:endParaRPr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5" name="Google Shape;865;p91"/>
            <p:cNvSpPr/>
            <p:nvPr/>
          </p:nvSpPr>
          <p:spPr>
            <a:xfrm>
              <a:off x="4760611" y="2314266"/>
              <a:ext cx="3527849" cy="839543"/>
            </a:xfrm>
            <a:prstGeom prst="rect">
              <a:avLst/>
            </a:prstGeom>
            <a:solidFill>
              <a:srgbClr val="E7870F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6" name="Google Shape;866;p91"/>
            <p:cNvSpPr txBox="1"/>
            <p:nvPr/>
          </p:nvSpPr>
          <p:spPr>
            <a:xfrm>
              <a:off x="4760611" y="2314266"/>
              <a:ext cx="3527849" cy="8395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675" tIns="19675" rIns="19675" bIns="1967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FFFFFF"/>
                </a:buClr>
                <a:buSzPts val="3100"/>
                <a:buFont typeface="Arial"/>
                <a:buNone/>
              </a:pPr>
              <a:r>
                <a:rPr lang="zh-TW" altLang="en-US" sz="3100" kern="0">
                  <a:solidFill>
                    <a:srgbClr val="FFFFFF"/>
                  </a:solidFill>
                  <a:ea typeface="Arial"/>
                  <a:cs typeface="Arial"/>
                  <a:sym typeface="Arial"/>
                </a:rPr>
                <a:t>免試入學</a:t>
              </a: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7" name="Google Shape;867;p91"/>
            <p:cNvSpPr/>
            <p:nvPr/>
          </p:nvSpPr>
          <p:spPr>
            <a:xfrm>
              <a:off x="4760611" y="3363695"/>
              <a:ext cx="3527849" cy="839543"/>
            </a:xfrm>
            <a:prstGeom prst="rect">
              <a:avLst/>
            </a:prstGeom>
            <a:solidFill>
              <a:srgbClr val="E7870F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8" name="Google Shape;868;p91"/>
            <p:cNvSpPr txBox="1"/>
            <p:nvPr/>
          </p:nvSpPr>
          <p:spPr>
            <a:xfrm>
              <a:off x="4760611" y="3363695"/>
              <a:ext cx="3527849" cy="8395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675" tIns="19675" rIns="19675" bIns="1967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FFFFFF"/>
                </a:buClr>
                <a:buSzPts val="3100"/>
                <a:buFont typeface="Arial"/>
                <a:buNone/>
              </a:pPr>
              <a:r>
                <a:rPr lang="zh-TW" altLang="en-US" sz="3100" kern="0">
                  <a:solidFill>
                    <a:srgbClr val="FFFFFF"/>
                  </a:solidFill>
                  <a:ea typeface="Arial"/>
                  <a:cs typeface="Arial"/>
                  <a:sym typeface="Arial"/>
                </a:rPr>
                <a:t>特色招生</a:t>
              </a:r>
              <a:r>
                <a:rPr lang="en-US" altLang="zh-TW" sz="3100" kern="0">
                  <a:solidFill>
                    <a:srgbClr val="FFFFFF"/>
                  </a:solidFill>
                  <a:ea typeface="Arial"/>
                  <a:cs typeface="Arial"/>
                  <a:sym typeface="Arial"/>
                </a:rPr>
                <a:t>(</a:t>
              </a:r>
              <a:r>
                <a:rPr lang="zh-TW" altLang="en-US" sz="3100" kern="0">
                  <a:solidFill>
                    <a:srgbClr val="FFFFFF"/>
                  </a:solidFill>
                  <a:ea typeface="Arial"/>
                  <a:cs typeface="Arial"/>
                  <a:sym typeface="Arial"/>
                </a:rPr>
                <a:t>考試分發</a:t>
              </a:r>
              <a:r>
                <a:rPr lang="en-US" altLang="zh-TW" sz="3100" kern="0">
                  <a:solidFill>
                    <a:srgbClr val="FFFFFF"/>
                  </a:solidFill>
                  <a:ea typeface="Arial"/>
                  <a:cs typeface="Arial"/>
                  <a:sym typeface="Arial"/>
                </a:rPr>
                <a:t>)</a:t>
              </a:r>
              <a:endParaRPr sz="3100" kern="0">
                <a:solidFill>
                  <a:srgbClr val="FFFFFF"/>
                </a:solidFill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9" name="Google Shape;869;p91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FEFFFF"/>
              </a:buClr>
              <a:buSzPts val="2000"/>
              <a:buFont typeface="Noto Sans Symbols"/>
              <a:buNone/>
            </a:pPr>
            <a:fld id="{00000000-1234-1234-1234-123412341234}" type="slidenum">
              <a:rPr lang="en-US" altLang="zh-TW"/>
              <a:pPr>
                <a:buClr>
                  <a:srgbClr val="FEFFFF"/>
                </a:buClr>
                <a:buSzPts val="2000"/>
                <a:buFont typeface="Noto Sans Symbols"/>
                <a:buNone/>
              </a:pPr>
              <a:t>4</a:t>
            </a:fld>
            <a:endParaRPr/>
          </a:p>
        </p:txBody>
      </p:sp>
      <p:sp>
        <p:nvSpPr>
          <p:cNvPr id="25" name="Google Shape;965;p94"/>
          <p:cNvSpPr/>
          <p:nvPr/>
        </p:nvSpPr>
        <p:spPr>
          <a:xfrm>
            <a:off x="1142593" y="252781"/>
            <a:ext cx="7776864" cy="7493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US" altLang="zh-TW" sz="4000" kern="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12</a:t>
            </a:r>
            <a:r>
              <a:rPr lang="zh-TW" altLang="en-US" sz="4000" kern="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年國教入學管道</a:t>
            </a:r>
            <a:r>
              <a:rPr lang="en-US" altLang="zh-TW" sz="4000" kern="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2-</a:t>
            </a:r>
            <a:r>
              <a:rPr lang="zh-TW" altLang="en-US" sz="4000" kern="0" dirty="0">
                <a:solidFill>
                  <a:schemeClr val="bg1"/>
                </a:solidFill>
                <a:latin typeface="DFKai-SB"/>
                <a:ea typeface="DFKai-SB"/>
                <a:cs typeface="DFKai-SB"/>
                <a:sym typeface="DFKai-SB"/>
              </a:rPr>
              <a:t>學術傾向</a:t>
            </a:r>
            <a:endParaRPr lang="zh-TW" altLang="en-US" sz="2400" kern="0" dirty="0">
              <a:solidFill>
                <a:schemeClr val="bg1"/>
              </a:solidFill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100" kern="0" dirty="0">
              <a:solidFill>
                <a:schemeClr val="bg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98651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標題 1">
            <a:extLst>
              <a:ext uri="{FF2B5EF4-FFF2-40B4-BE49-F238E27FC236}">
                <a16:creationId xmlns:a16="http://schemas.microsoft.com/office/drawing/2014/main" xmlns="" id="{11F5DD17-A7F7-2E40-8C3E-EDEBCE4CC0AF}"/>
              </a:ext>
            </a:extLst>
          </p:cNvPr>
          <p:cNvSpPr txBox="1">
            <a:spLocks/>
          </p:cNvSpPr>
          <p:nvPr/>
        </p:nvSpPr>
        <p:spPr bwMode="auto">
          <a:xfrm>
            <a:off x="899592" y="-21771"/>
            <a:ext cx="6307959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2600" b="1" dirty="0">
                <a:solidFill>
                  <a:srgbClr val="3333CC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臺南區高中職免試入學志願選填輔導期程</a:t>
            </a:r>
          </a:p>
        </p:txBody>
      </p:sp>
      <p:sp>
        <p:nvSpPr>
          <p:cNvPr id="13" name="文字方塊 9">
            <a:extLst>
              <a:ext uri="{FF2B5EF4-FFF2-40B4-BE49-F238E27FC236}">
                <a16:creationId xmlns:a16="http://schemas.microsoft.com/office/drawing/2014/main" xmlns="" id="{F43C8281-5BB7-6B4E-A9B9-007C6F51C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2556193"/>
            <a:ext cx="5473997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b="1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【</a:t>
            </a:r>
            <a:r>
              <a:rPr kumimoji="1" lang="zh-CN" altLang="en-US" b="1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第二次適性輔導</a:t>
            </a:r>
            <a:r>
              <a:rPr kumimoji="1" lang="zh-TW" altLang="en-US" b="1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輔導重點</a:t>
            </a:r>
            <a:r>
              <a:rPr kumimoji="1" lang="en-US" altLang="zh-TW" b="1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】</a:t>
            </a:r>
            <a:endParaRPr kumimoji="1" lang="zh-TW" altLang="en-US" b="1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1E85AD44-8678-7146-A0FC-CF46E3925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8" y="3213100"/>
            <a:ext cx="8721725" cy="3539430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1" lang="en-US" altLang="zh-TW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</a:t>
            </a:r>
            <a:r>
              <a:rPr kumimoji="1"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月教育局公布全市第二次選填結果</a:t>
            </a:r>
            <a:endParaRPr kumimoji="1" lang="en-US" altLang="zh-TW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1" lang="zh-TW" altLang="en-US" sz="28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列印結果報表→轉知家長「學生選填結果」（家長簽名確認後由導師收回，並黏貼於生輔手冊）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zh-TW" altLang="en-US" sz="2800" b="1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★  導師及輔導教師</a:t>
            </a:r>
            <a:r>
              <a:rPr kumimoji="1" lang="zh-TW" altLang="en-US" sz="28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再次篩選</a:t>
            </a:r>
            <a:r>
              <a:rPr kumimoji="1" lang="zh-TW" altLang="en-US" sz="2800" b="1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焦點學生</a:t>
            </a:r>
            <a:endParaRPr kumimoji="1" lang="en-US" altLang="zh-TW" sz="2800" b="1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1" lang="zh-TW" altLang="en-US" sz="2800" b="1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提供生涯諮詢</a:t>
            </a:r>
            <a:r>
              <a:rPr kumimoji="1" lang="en-US" altLang="zh-TW" sz="2800" b="1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/</a:t>
            </a:r>
            <a:r>
              <a:rPr kumimoji="1" lang="zh-TW" altLang="en-US" sz="2800" b="1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輔導</a:t>
            </a:r>
            <a:endParaRPr kumimoji="1" lang="en-US" altLang="zh-TW" sz="2800" b="1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1" lang="zh-TW" altLang="en-US" sz="2800" b="1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於課程向學生說明「</a:t>
            </a:r>
            <a:r>
              <a:rPr kumimoji="1" lang="zh-TW" altLang="en-US" sz="2800" b="1" dirty="0">
                <a:solidFill>
                  <a:srgbClr val="0000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選填人次變化趨勢</a:t>
            </a:r>
            <a:r>
              <a:rPr kumimoji="1" lang="zh-TW" altLang="en-US" sz="2800" b="1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」、「</a:t>
            </a:r>
            <a:r>
              <a:rPr kumimoji="1" lang="zh-TW" altLang="en-US" sz="2800" b="1" dirty="0">
                <a:solidFill>
                  <a:srgbClr val="0000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個別序位區間查詢與運用</a:t>
            </a:r>
            <a:r>
              <a:rPr kumimoji="1" lang="zh-TW" altLang="en-US" sz="2800" b="1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」及「</a:t>
            </a:r>
            <a:r>
              <a:rPr kumimoji="1" lang="zh-TW" altLang="en-US" sz="2800" b="1" dirty="0">
                <a:solidFill>
                  <a:srgbClr val="0000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正式選填相關注意事項</a:t>
            </a:r>
            <a:r>
              <a:rPr kumimoji="1" lang="zh-TW" altLang="en-US" sz="2800" b="1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」</a:t>
            </a:r>
            <a:endParaRPr kumimoji="1" lang="en-US" altLang="zh-TW" sz="2800" b="1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1" lang="zh-TW" altLang="en-US" sz="2800" b="1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畢業典禮前：提醒正式選填日期、報名時程及續招</a:t>
            </a:r>
            <a:endParaRPr kumimoji="1" lang="en-US" altLang="zh-TW" sz="2800" b="1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15" name="群組 4">
            <a:extLst>
              <a:ext uri="{FF2B5EF4-FFF2-40B4-BE49-F238E27FC236}">
                <a16:creationId xmlns:a16="http://schemas.microsoft.com/office/drawing/2014/main" xmlns="" id="{44FAB269-BC04-DB4E-8DF6-597E2BE3D6C5}"/>
              </a:ext>
            </a:extLst>
          </p:cNvPr>
          <p:cNvGrpSpPr>
            <a:grpSpLocks/>
          </p:cNvGrpSpPr>
          <p:nvPr/>
        </p:nvGrpSpPr>
        <p:grpSpPr bwMode="auto">
          <a:xfrm>
            <a:off x="564356" y="504744"/>
            <a:ext cx="8027988" cy="2079213"/>
            <a:chOff x="0" y="484808"/>
            <a:chExt cx="9144000" cy="3539252"/>
          </a:xfrm>
        </p:grpSpPr>
        <p:graphicFrame>
          <p:nvGraphicFramePr>
            <p:cNvPr id="17" name="資料庫圖表 16">
              <a:extLst>
                <a:ext uri="{FF2B5EF4-FFF2-40B4-BE49-F238E27FC236}">
                  <a16:creationId xmlns:a16="http://schemas.microsoft.com/office/drawing/2014/main" xmlns="" id="{B027C98B-E672-5747-BE7C-CFD7851A03B9}"/>
                </a:ext>
              </a:extLst>
            </p:cNvPr>
            <p:cNvGraphicFramePr/>
            <p:nvPr/>
          </p:nvGraphicFramePr>
          <p:xfrm>
            <a:off x="0" y="484808"/>
            <a:ext cx="9144000" cy="353925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0" name="文字方塊 13">
              <a:extLst>
                <a:ext uri="{FF2B5EF4-FFF2-40B4-BE49-F238E27FC236}">
                  <a16:creationId xmlns:a16="http://schemas.microsoft.com/office/drawing/2014/main" xmlns="" id="{F1B5649C-D93C-FE4C-B010-243E341907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2900" y="836779"/>
              <a:ext cx="6995058" cy="681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algn="just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kumimoji="1" lang="en-US" altLang="zh-TW" sz="20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kumimoji="1" lang="zh-TW" altLang="en-US" sz="20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                                  </a:t>
              </a:r>
              <a:r>
                <a:rPr kumimoji="1" lang="en-US" altLang="zh-TW" sz="20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4</a:t>
              </a:r>
              <a:r>
                <a:rPr kumimoji="1" lang="zh-TW" altLang="en-US" sz="20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                               </a:t>
              </a:r>
              <a:r>
                <a:rPr kumimoji="1" lang="en-US" altLang="zh-TW" sz="20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</a:t>
              </a:r>
              <a:r>
                <a:rPr kumimoji="1" lang="zh-TW" altLang="en-US" sz="20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endParaRPr kumimoji="1" lang="zh-TW" altLang="en-US" sz="2000" b="1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809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內容版面配置區 5" descr="456.jpg">
            <a:extLst>
              <a:ext uri="{FF2B5EF4-FFF2-40B4-BE49-F238E27FC236}">
                <a16:creationId xmlns:a16="http://schemas.microsoft.com/office/drawing/2014/main" xmlns="" id="{552954B0-55C1-0C46-8626-34E7A418B9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" y="1455738"/>
            <a:ext cx="9129713" cy="4997450"/>
          </a:xfr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C3AABD8D-28D4-BB45-91AE-8F425E78557F}"/>
              </a:ext>
            </a:extLst>
          </p:cNvPr>
          <p:cNvSpPr/>
          <p:nvPr/>
        </p:nvSpPr>
        <p:spPr>
          <a:xfrm>
            <a:off x="1174595" y="222576"/>
            <a:ext cx="79928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4800" b="1" dirty="0">
                <a:ln w="12700">
                  <a:noFill/>
                  <a:prstDash val="solid"/>
                </a:ln>
                <a:solidFill>
                  <a:srgbClr val="FFC000"/>
                </a:solidFill>
                <a:effectLst>
                  <a:innerShdw blurRad="177800">
                    <a:srgbClr val="FFFFFF">
                      <a:lumMod val="50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輔導活動教師</a:t>
            </a:r>
            <a:r>
              <a:rPr kumimoji="1" lang="zh-CN" altLang="en-US" sz="3200" b="1" dirty="0">
                <a:ln w="12700">
                  <a:noFill/>
                  <a:prstDash val="solid"/>
                </a:ln>
                <a:solidFill>
                  <a:srgbClr val="FFC000"/>
                </a:solidFill>
                <a:effectLst>
                  <a:innerShdw blurRad="177800">
                    <a:srgbClr val="FFFFFF">
                      <a:lumMod val="50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（課程用學生自評表）</a:t>
            </a:r>
            <a:endParaRPr kumimoji="1" lang="zh-TW" altLang="en-US" sz="3200" b="1" dirty="0">
              <a:ln w="12700">
                <a:noFill/>
                <a:prstDash val="solid"/>
              </a:ln>
              <a:solidFill>
                <a:srgbClr val="FFC000"/>
              </a:solidFill>
              <a:effectLst>
                <a:innerShdw blurRad="177800">
                  <a:srgbClr val="FFFFFF">
                    <a:lumMod val="50000"/>
                  </a:srgbClr>
                </a:innerShdw>
              </a:effectLst>
              <a:latin typeface="굴림" panose="020B0600000101010101" pitchFamily="34" charset="-127"/>
              <a:ea typeface="굴림" panose="020B0600000101010101" pitchFamily="34" charset="-127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698989" y="1484784"/>
            <a:ext cx="72949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TW" altLang="en-US" sz="2400" dirty="0">
              <a:solidFill>
                <a:srgbClr val="000000"/>
              </a:solidFill>
              <a:latin typeface="굴림" panose="020B0600000101010101" pitchFamily="34" charset="-127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86688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Freeform 8">
            <a:extLst>
              <a:ext uri="{FF2B5EF4-FFF2-40B4-BE49-F238E27FC236}">
                <a16:creationId xmlns:a16="http://schemas.microsoft.com/office/drawing/2014/main" xmlns="" id="{DE058BA7-0D1F-3347-B8B7-92F7C352EB82}"/>
              </a:ext>
            </a:extLst>
          </p:cNvPr>
          <p:cNvSpPr>
            <a:spLocks/>
          </p:cNvSpPr>
          <p:nvPr/>
        </p:nvSpPr>
        <p:spPr bwMode="auto">
          <a:xfrm flipH="1">
            <a:off x="935038" y="6138863"/>
            <a:ext cx="8066087" cy="504825"/>
          </a:xfrm>
          <a:custGeom>
            <a:avLst/>
            <a:gdLst>
              <a:gd name="T0" fmla="*/ 0 w 5088"/>
              <a:gd name="T1" fmla="*/ 2147483646 h 462"/>
              <a:gd name="T2" fmla="*/ 2147483646 w 5088"/>
              <a:gd name="T3" fmla="*/ 2147483646 h 462"/>
              <a:gd name="T4" fmla="*/ 2147483646 w 5088"/>
              <a:gd name="T5" fmla="*/ 2147483646 h 462"/>
              <a:gd name="T6" fmla="*/ 2147483646 w 5088"/>
              <a:gd name="T7" fmla="*/ 2147483646 h 462"/>
              <a:gd name="T8" fmla="*/ 2147483646 w 5088"/>
              <a:gd name="T9" fmla="*/ 2147483646 h 462"/>
              <a:gd name="T10" fmla="*/ 2147483646 w 5088"/>
              <a:gd name="T11" fmla="*/ 2147483646 h 462"/>
              <a:gd name="T12" fmla="*/ 2147483646 w 5088"/>
              <a:gd name="T13" fmla="*/ 2147483646 h 4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088"/>
              <a:gd name="T22" fmla="*/ 0 h 462"/>
              <a:gd name="T23" fmla="*/ 5088 w 5088"/>
              <a:gd name="T24" fmla="*/ 462 h 46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088" h="462">
                <a:moveTo>
                  <a:pt x="0" y="333"/>
                </a:moveTo>
                <a:cubicBezTo>
                  <a:pt x="91" y="166"/>
                  <a:pt x="182" y="0"/>
                  <a:pt x="318" y="15"/>
                </a:cubicBezTo>
                <a:cubicBezTo>
                  <a:pt x="454" y="30"/>
                  <a:pt x="628" y="386"/>
                  <a:pt x="817" y="424"/>
                </a:cubicBezTo>
                <a:cubicBezTo>
                  <a:pt x="1006" y="462"/>
                  <a:pt x="1301" y="242"/>
                  <a:pt x="1452" y="242"/>
                </a:cubicBezTo>
                <a:cubicBezTo>
                  <a:pt x="1603" y="242"/>
                  <a:pt x="1202" y="394"/>
                  <a:pt x="1724" y="424"/>
                </a:cubicBezTo>
                <a:cubicBezTo>
                  <a:pt x="2246" y="454"/>
                  <a:pt x="4076" y="424"/>
                  <a:pt x="4582" y="424"/>
                </a:cubicBezTo>
                <a:cubicBezTo>
                  <a:pt x="5088" y="424"/>
                  <a:pt x="4925" y="424"/>
                  <a:pt x="4763" y="424"/>
                </a:cubicBezTo>
              </a:path>
            </a:pathLst>
          </a:custGeom>
          <a:noFill/>
          <a:ln w="508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TW" altLang="en-US" sz="2400">
              <a:solidFill>
                <a:srgbClr val="000000"/>
              </a:solidFill>
              <a:latin typeface="굴림" panose="020B0600000101010101" pitchFamily="34" charset="-127"/>
              <a:ea typeface="굴림" panose="020B0600000101010101" pitchFamily="34" charset="-127"/>
            </a:endParaRPr>
          </a:p>
        </p:txBody>
      </p:sp>
      <p:sp>
        <p:nvSpPr>
          <p:cNvPr id="9221" name="內容版面配置區 2">
            <a:extLst>
              <a:ext uri="{FF2B5EF4-FFF2-40B4-BE49-F238E27FC236}">
                <a16:creationId xmlns:a16="http://schemas.microsoft.com/office/drawing/2014/main" xmlns="" id="{9AA130BE-38E5-AA41-8055-AF51D1846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038" y="1247625"/>
            <a:ext cx="6625034" cy="431578"/>
          </a:xfrm>
          <a:solidFill>
            <a:srgbClr val="92D050"/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常見的選填狀況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vs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未進目標學校或落榜之因素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xmlns="" id="{458330AE-0B7B-374E-95C2-0AE94CE9E43B}"/>
              </a:ext>
            </a:extLst>
          </p:cNvPr>
          <p:cNvSpPr txBox="1">
            <a:spLocks/>
          </p:cNvSpPr>
          <p:nvPr/>
        </p:nvSpPr>
        <p:spPr bwMode="auto">
          <a:xfrm>
            <a:off x="857250" y="1844824"/>
            <a:ext cx="557212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kumimoji="1" lang="zh-TW" altLang="en-US" sz="3600" b="1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未進行志願選填</a:t>
            </a:r>
            <a:endParaRPr kumimoji="1" lang="en-US" altLang="zh-TW" sz="3600" b="1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zh-TW" sz="3600" b="1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xmlns="" id="{313698D7-E939-C941-A711-77076D22BC6E}"/>
              </a:ext>
            </a:extLst>
          </p:cNvPr>
          <p:cNvSpPr txBox="1">
            <a:spLocks/>
          </p:cNvSpPr>
          <p:nvPr/>
        </p:nvSpPr>
        <p:spPr bwMode="auto">
          <a:xfrm>
            <a:off x="857250" y="2416324"/>
            <a:ext cx="724376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kumimoji="1" lang="zh-TW" altLang="en-US" sz="3600" b="1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不熟悉</a:t>
            </a:r>
            <a:r>
              <a:rPr kumimoji="1" lang="zh-TW" altLang="zh-TW" sz="3600" b="1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志願選填</a:t>
            </a:r>
            <a:r>
              <a:rPr kumimoji="1" lang="zh-TW" altLang="en-US" sz="3600" b="1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系統</a:t>
            </a:r>
            <a:r>
              <a:rPr kumimoji="1" lang="en-US" altLang="zh-TW" sz="36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kumimoji="1" lang="zh-TW" altLang="en-US" sz="36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操作有誤</a:t>
            </a:r>
            <a:r>
              <a:rPr kumimoji="1" lang="en-US" altLang="zh-TW" sz="36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zh-TW" sz="3600" b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1" name="內容版面配置區 2">
            <a:extLst>
              <a:ext uri="{FF2B5EF4-FFF2-40B4-BE49-F238E27FC236}">
                <a16:creationId xmlns:a16="http://schemas.microsoft.com/office/drawing/2014/main" xmlns="" id="{974B79FE-AF5C-DB43-87A0-184F2FB4677D}"/>
              </a:ext>
            </a:extLst>
          </p:cNvPr>
          <p:cNvSpPr txBox="1">
            <a:spLocks/>
          </p:cNvSpPr>
          <p:nvPr/>
        </p:nvSpPr>
        <p:spPr bwMode="auto">
          <a:xfrm>
            <a:off x="857250" y="2987824"/>
            <a:ext cx="557212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kumimoji="1" lang="zh-TW" altLang="zh-TW" sz="36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志願數太少</a:t>
            </a:r>
          </a:p>
        </p:txBody>
      </p:sp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xmlns="" id="{A5A26A05-6F9D-0A42-BFD4-8D822C5BDE55}"/>
              </a:ext>
            </a:extLst>
          </p:cNvPr>
          <p:cNvSpPr txBox="1">
            <a:spLocks/>
          </p:cNvSpPr>
          <p:nvPr/>
        </p:nvSpPr>
        <p:spPr bwMode="auto">
          <a:xfrm>
            <a:off x="857250" y="3559324"/>
            <a:ext cx="5572125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kumimoji="1" lang="zh-TW" altLang="zh-TW" sz="3600" b="1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志願選填</a:t>
            </a:r>
            <a:r>
              <a:rPr kumimoji="1" lang="zh-TW" altLang="en-US" sz="3600" b="1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不合</a:t>
            </a:r>
            <a:r>
              <a:rPr kumimoji="1" lang="zh-TW" altLang="zh-TW" sz="3600" b="1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邏輯</a:t>
            </a:r>
          </a:p>
        </p:txBody>
      </p: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xmlns="" id="{03D88A5D-7FC4-DA4F-B79C-E97D20E56D4A}"/>
              </a:ext>
            </a:extLst>
          </p:cNvPr>
          <p:cNvSpPr txBox="1">
            <a:spLocks/>
          </p:cNvSpPr>
          <p:nvPr/>
        </p:nvSpPr>
        <p:spPr bwMode="auto">
          <a:xfrm>
            <a:off x="857250" y="4130824"/>
            <a:ext cx="557212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1" lang="zh-TW" altLang="zh-TW" sz="3600" b="1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志願選填方向模糊</a:t>
            </a:r>
          </a:p>
        </p:txBody>
      </p:sp>
      <p:sp>
        <p:nvSpPr>
          <p:cNvPr id="14" name="內容版面配置區 2">
            <a:extLst>
              <a:ext uri="{FF2B5EF4-FFF2-40B4-BE49-F238E27FC236}">
                <a16:creationId xmlns:a16="http://schemas.microsoft.com/office/drawing/2014/main" xmlns="" id="{233E502F-2338-184D-9824-DBE169F73DD8}"/>
              </a:ext>
            </a:extLst>
          </p:cNvPr>
          <p:cNvSpPr txBox="1">
            <a:spLocks/>
          </p:cNvSpPr>
          <p:nvPr/>
        </p:nvSpPr>
        <p:spPr bwMode="auto">
          <a:xfrm>
            <a:off x="857250" y="4702324"/>
            <a:ext cx="68834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kumimoji="1" lang="zh-TW" altLang="zh-TW" sz="3600" b="1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期望目標與</a:t>
            </a:r>
            <a:r>
              <a:rPr kumimoji="1" lang="zh-TW" altLang="en-US" sz="3600" b="1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實際</a:t>
            </a:r>
            <a:r>
              <a:rPr kumimoji="1" lang="zh-TW" altLang="zh-TW" sz="3600" b="1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能力落差大</a:t>
            </a:r>
          </a:p>
        </p:txBody>
      </p:sp>
      <p:sp>
        <p:nvSpPr>
          <p:cNvPr id="15" name="內容版面配置區 2">
            <a:extLst>
              <a:ext uri="{FF2B5EF4-FFF2-40B4-BE49-F238E27FC236}">
                <a16:creationId xmlns:a16="http://schemas.microsoft.com/office/drawing/2014/main" xmlns="" id="{BDFB5287-CFE9-654E-8DFB-3E5D37E7592F}"/>
              </a:ext>
            </a:extLst>
          </p:cNvPr>
          <p:cNvSpPr txBox="1">
            <a:spLocks/>
          </p:cNvSpPr>
          <p:nvPr/>
        </p:nvSpPr>
        <p:spPr bwMode="auto">
          <a:xfrm>
            <a:off x="857250" y="5273824"/>
            <a:ext cx="55721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1" lang="zh-TW" altLang="en-US" sz="3600" b="1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面對生涯選擇壓力大</a:t>
            </a:r>
            <a:endParaRPr kumimoji="1" lang="zh-TW" altLang="zh-TW" sz="3600" b="1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6" name="內容版面配置區 2">
            <a:extLst>
              <a:ext uri="{FF2B5EF4-FFF2-40B4-BE49-F238E27FC236}">
                <a16:creationId xmlns:a16="http://schemas.microsoft.com/office/drawing/2014/main" xmlns="" id="{5C360AF6-F0BF-394B-873F-56C0C2D36906}"/>
              </a:ext>
            </a:extLst>
          </p:cNvPr>
          <p:cNvSpPr txBox="1">
            <a:spLocks/>
          </p:cNvSpPr>
          <p:nvPr/>
        </p:nvSpPr>
        <p:spPr bwMode="auto">
          <a:xfrm>
            <a:off x="857250" y="5845324"/>
            <a:ext cx="594677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1" lang="zh-TW" altLang="en-US" sz="3600" b="1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與家長意見不同</a:t>
            </a:r>
            <a:endParaRPr kumimoji="1" lang="zh-TW" altLang="zh-TW" sz="3600" b="1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67DF0673-6D88-F749-8D74-088350DB09FA}"/>
              </a:ext>
            </a:extLst>
          </p:cNvPr>
          <p:cNvSpPr/>
          <p:nvPr/>
        </p:nvSpPr>
        <p:spPr>
          <a:xfrm>
            <a:off x="611560" y="407339"/>
            <a:ext cx="88925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3600" b="1" dirty="0">
                <a:ln w="12700">
                  <a:noFill/>
                  <a:prstDash val="solid"/>
                </a:ln>
                <a:solidFill>
                  <a:srgbClr val="FFC000"/>
                </a:solidFill>
                <a:effectLst>
                  <a:innerShdw blurRad="177800">
                    <a:srgbClr val="FFFFFF">
                      <a:lumMod val="50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導師及輔導老師</a:t>
            </a:r>
            <a:r>
              <a:rPr kumimoji="1" lang="zh-CN" altLang="en-US" sz="3600" b="1" dirty="0">
                <a:ln w="12700">
                  <a:noFill/>
                  <a:prstDash val="solid"/>
                </a:ln>
                <a:solidFill>
                  <a:srgbClr val="FFC000"/>
                </a:solidFill>
                <a:effectLst>
                  <a:innerShdw blurRad="177800">
                    <a:srgbClr val="FFFFFF">
                      <a:lumMod val="50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篩選出需要幫助的學生</a:t>
            </a:r>
            <a:endParaRPr kumimoji="1" lang="zh-TW" altLang="en-US" sz="3600" b="1" dirty="0">
              <a:ln w="12700">
                <a:noFill/>
                <a:prstDash val="solid"/>
              </a:ln>
              <a:solidFill>
                <a:srgbClr val="FFC000"/>
              </a:solidFill>
              <a:effectLst>
                <a:innerShdw blurRad="177800">
                  <a:srgbClr val="FFFFFF">
                    <a:lumMod val="50000"/>
                  </a:srgbClr>
                </a:innerShdw>
              </a:effectLst>
              <a:latin typeface="굴림" panose="020B0600000101010101" pitchFamily="34" charset="-127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05251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xmlns="" id="{B0CE921B-D798-B54D-9FA2-554E19525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994" y="169863"/>
            <a:ext cx="5580012" cy="596900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zh-TW" altLang="zh-TW" sz="4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志願選填操作有誤</a:t>
            </a:r>
          </a:p>
        </p:txBody>
      </p:sp>
      <p:pic>
        <p:nvPicPr>
          <p:cNvPr id="5123" name="圖片 7" descr="10.jpg">
            <a:extLst>
              <a:ext uri="{FF2B5EF4-FFF2-40B4-BE49-F238E27FC236}">
                <a16:creationId xmlns:a16="http://schemas.microsoft.com/office/drawing/2014/main" xmlns="" id="{D5F27D77-8C20-2F48-9DBC-6A2BADD6D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987425"/>
            <a:ext cx="9186863" cy="564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橢圓 8">
            <a:extLst>
              <a:ext uri="{FF2B5EF4-FFF2-40B4-BE49-F238E27FC236}">
                <a16:creationId xmlns:a16="http://schemas.microsoft.com/office/drawing/2014/main" xmlns="" id="{BF750F66-CD0B-9249-8B11-56965BB6E1CA}"/>
              </a:ext>
            </a:extLst>
          </p:cNvPr>
          <p:cNvSpPr/>
          <p:nvPr/>
        </p:nvSpPr>
        <p:spPr>
          <a:xfrm>
            <a:off x="1061532" y="1448736"/>
            <a:ext cx="928688" cy="857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1113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118">
            <a:extLst>
              <a:ext uri="{FF2B5EF4-FFF2-40B4-BE49-F238E27FC236}">
                <a16:creationId xmlns:a16="http://schemas.microsoft.com/office/drawing/2014/main" xmlns="" id="{49013FA2-80D1-49C0-B6DD-5C94DB727C84}"/>
              </a:ext>
            </a:extLst>
          </p:cNvPr>
          <p:cNvGraphicFramePr>
            <a:graphicFrameLocks noGrp="1"/>
          </p:cNvGraphicFramePr>
          <p:nvPr>
            <p:ph sz="half" idx="4294967295"/>
          </p:nvPr>
        </p:nvGraphicFramePr>
        <p:xfrm>
          <a:off x="179511" y="815634"/>
          <a:ext cx="8784977" cy="5771975"/>
        </p:xfrm>
        <a:graphic>
          <a:graphicData uri="http://schemas.openxmlformats.org/drawingml/2006/table">
            <a:tbl>
              <a:tblPr/>
              <a:tblGrid>
                <a:gridCol w="12105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19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19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19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19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641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3271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1254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1254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1254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64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志願序</a:t>
                      </a:r>
                    </a:p>
                  </a:txBody>
                  <a:tcPr marL="38581" marR="38581" marT="25699" marB="2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第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志願序學校</a:t>
                      </a:r>
                    </a:p>
                  </a:txBody>
                  <a:tcPr marL="38581" marR="38581" marT="25699" marB="2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第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志願序學校</a:t>
                      </a:r>
                    </a:p>
                  </a:txBody>
                  <a:tcPr marL="38581" marR="38581" marT="25699" marB="2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第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3</a:t>
                      </a: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志願序學校</a:t>
                      </a:r>
                    </a:p>
                  </a:txBody>
                  <a:tcPr marL="38581" marR="38581" marT="25699" marB="2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84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志願序積分</a:t>
                      </a:r>
                    </a:p>
                  </a:txBody>
                  <a:tcPr marL="38581" marR="38581" marT="25699" marB="2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12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分</a:t>
                      </a:r>
                      <a:endParaRPr kumimoji="0" lang="en-US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11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分</a:t>
                      </a:r>
                      <a:endParaRPr kumimoji="0" lang="en-US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38581" marR="38581" marT="25699" marB="2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10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分</a:t>
                      </a:r>
                      <a:endParaRPr kumimoji="0" lang="en-US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38581" marR="38581" marT="25699" marB="2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815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志願序學校名</a:t>
                      </a:r>
                    </a:p>
                  </a:txBody>
                  <a:tcPr marL="38581" marR="38581" marT="25699" marB="256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高職甲</a:t>
                      </a: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500"/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高職甲</a:t>
                      </a: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高職丁</a:t>
                      </a: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高職乙</a:t>
                      </a: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高職戊</a:t>
                      </a: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740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錄取序號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</a:p>
                  </a:txBody>
                  <a:tcPr marL="38581" marR="38581" marT="25699" marB="256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高職甲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500" dirty="0"/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高職甲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高職丁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  <a:endParaRPr kumimoji="0" lang="zh-TW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高職乙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4</a:t>
                      </a:r>
                      <a:endParaRPr kumimoji="0" lang="zh-TW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高職戊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  <a:endParaRPr kumimoji="0" lang="zh-TW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740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錄取序號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500" dirty="0"/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高職甲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3</a:t>
                      </a:r>
                      <a:endParaRPr kumimoji="0" lang="zh-TW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高職丁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高職乙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5</a:t>
                      </a:r>
                      <a:endParaRPr kumimoji="0" lang="zh-TW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高職戊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740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錄取序號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3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500"/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高職丁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3</a:t>
                      </a:r>
                      <a:endParaRPr kumimoji="0" lang="zh-TW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高職戊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3</a:t>
                      </a:r>
                      <a:endParaRPr kumimoji="0" lang="zh-TW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740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錄取序號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4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500"/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高職丁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4</a:t>
                      </a: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高職戊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4</a:t>
                      </a: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740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錄取序號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5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500" dirty="0"/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高職丁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5</a:t>
                      </a: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高職戊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5</a:t>
                      </a: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38581" marR="3858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xmlns="" id="{660407B3-185A-4110-8D11-193F3D1E89E7}"/>
              </a:ext>
            </a:extLst>
          </p:cNvPr>
          <p:cNvSpPr/>
          <p:nvPr/>
        </p:nvSpPr>
        <p:spPr>
          <a:xfrm>
            <a:off x="1403648" y="1695704"/>
            <a:ext cx="792088" cy="13732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C021DC67-8526-4C61-8432-5040AAD73022}"/>
              </a:ext>
            </a:extLst>
          </p:cNvPr>
          <p:cNvSpPr/>
          <p:nvPr/>
        </p:nvSpPr>
        <p:spPr>
          <a:xfrm>
            <a:off x="3779912" y="1695704"/>
            <a:ext cx="792087" cy="23093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132190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fld id="{3C5F1B6D-229C-4456-AC18-C77828EBA799}" type="slidenum">
              <a:rPr kumimoji="0" lang="zh-TW" altLang="en-US" smtClean="0">
                <a:solidFill>
                  <a:srgbClr val="FEFFFF"/>
                </a:solidFill>
                <a:latin typeface="Century Gothic" panose="020B0502020202020204" pitchFamily="34" charset="0"/>
              </a:rPr>
              <a:pPr/>
              <a:t>44</a:t>
            </a:fld>
            <a:endParaRPr kumimoji="0" lang="zh-TW" altLang="en-US">
              <a:solidFill>
                <a:srgbClr val="FE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xmlns="" id="{B0CE921B-D798-B54D-9FA2-554E19525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994" y="169863"/>
            <a:ext cx="5580012" cy="596900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zh-TW" altLang="zh-TW" sz="4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志願選填操作有誤</a:t>
            </a:r>
          </a:p>
        </p:txBody>
      </p:sp>
    </p:spTree>
    <p:extLst>
      <p:ext uri="{BB962C8B-B14F-4D97-AF65-F5344CB8AC3E}">
        <p14:creationId xmlns:p14="http://schemas.microsoft.com/office/powerpoint/2010/main" val="4229119873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圖片 9" descr="03.jpg">
            <a:extLst>
              <a:ext uri="{FF2B5EF4-FFF2-40B4-BE49-F238E27FC236}">
                <a16:creationId xmlns:a16="http://schemas.microsoft.com/office/drawing/2014/main" xmlns="" id="{A814E959-B1EE-E048-9885-6D400C91C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9188"/>
            <a:ext cx="9144000" cy="539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橢圓 10">
            <a:extLst>
              <a:ext uri="{FF2B5EF4-FFF2-40B4-BE49-F238E27FC236}">
                <a16:creationId xmlns:a16="http://schemas.microsoft.com/office/drawing/2014/main" xmlns="" id="{E5BFF7F6-A334-4143-80E7-90AB13B25374}"/>
              </a:ext>
            </a:extLst>
          </p:cNvPr>
          <p:cNvSpPr/>
          <p:nvPr/>
        </p:nvSpPr>
        <p:spPr>
          <a:xfrm>
            <a:off x="3500438" y="1800225"/>
            <a:ext cx="1428750" cy="9286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12" name="向下箭號 11">
            <a:extLst>
              <a:ext uri="{FF2B5EF4-FFF2-40B4-BE49-F238E27FC236}">
                <a16:creationId xmlns:a16="http://schemas.microsoft.com/office/drawing/2014/main" xmlns="" id="{86B5BE3C-E4D9-4C4D-93A2-1FC5165E44D8}"/>
              </a:ext>
            </a:extLst>
          </p:cNvPr>
          <p:cNvSpPr/>
          <p:nvPr/>
        </p:nvSpPr>
        <p:spPr>
          <a:xfrm>
            <a:off x="4000500" y="863600"/>
            <a:ext cx="428625" cy="36512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xmlns="" id="{2FB769EC-211D-2249-99AA-A1F73FFB3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994" y="169863"/>
            <a:ext cx="5580012" cy="596900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zh-TW" altLang="zh-TW" sz="4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志願選填</a:t>
            </a:r>
            <a:r>
              <a:rPr lang="zh-TW" altLang="en-US" sz="4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不合邏輯</a:t>
            </a:r>
            <a:endParaRPr lang="zh-TW" altLang="zh-TW" sz="4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00606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內容版面配置區 5">
            <a:extLst>
              <a:ext uri="{FF2B5EF4-FFF2-40B4-BE49-F238E27FC236}">
                <a16:creationId xmlns:a16="http://schemas.microsoft.com/office/drawing/2014/main" xmlns="" id="{38243D09-129C-E04B-8691-69FD87A219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" y="739775"/>
            <a:ext cx="9112250" cy="6030913"/>
          </a:xfrm>
        </p:spPr>
      </p:pic>
      <p:sp>
        <p:nvSpPr>
          <p:cNvPr id="6" name="橢圓 5">
            <a:extLst>
              <a:ext uri="{FF2B5EF4-FFF2-40B4-BE49-F238E27FC236}">
                <a16:creationId xmlns:a16="http://schemas.microsoft.com/office/drawing/2014/main" xmlns="" id="{00A604D4-EBDE-0D4D-A73A-F0B7E8D7EDC9}"/>
              </a:ext>
            </a:extLst>
          </p:cNvPr>
          <p:cNvSpPr/>
          <p:nvPr/>
        </p:nvSpPr>
        <p:spPr>
          <a:xfrm>
            <a:off x="6519863" y="974725"/>
            <a:ext cx="1571625" cy="4857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xmlns="" id="{D3E455C2-7918-AD4E-82C6-E18DA83A2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-21771"/>
            <a:ext cx="5580012" cy="596900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zh-TW" altLang="en-US" sz="4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看得出邏輯嗎</a:t>
            </a:r>
            <a:r>
              <a:rPr lang="en-US" altLang="zh-TW" sz="4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4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選科</a:t>
            </a:r>
            <a:r>
              <a:rPr lang="en-US" altLang="zh-TW" sz="4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r>
              <a:rPr lang="zh-TW" altLang="en-US" sz="4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？</a:t>
            </a:r>
            <a:endParaRPr lang="zh-TW" altLang="zh-TW" sz="4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456604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圖片 6" descr="04.jpg">
            <a:extLst>
              <a:ext uri="{FF2B5EF4-FFF2-40B4-BE49-F238E27FC236}">
                <a16:creationId xmlns:a16="http://schemas.microsoft.com/office/drawing/2014/main" xmlns="" id="{78BAD4F3-1045-9A46-8174-9796DA61C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3775"/>
            <a:ext cx="9167813" cy="563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xmlns="" id="{337800E5-27E3-DE45-999E-9663418D6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1123950"/>
            <a:ext cx="428625" cy="6461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南工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6F89A021-4EC5-8B44-B93E-468020565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1838325"/>
            <a:ext cx="428625" cy="6461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南商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xmlns="" id="{33CCCAAB-CF35-B84B-B7E5-9A8BFFE90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2552700"/>
            <a:ext cx="428625" cy="6461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1800" b="1">
                <a:solidFill>
                  <a:srgbClr val="FF0000"/>
                </a:solidFill>
                <a:latin typeface="微軟正黑體" panose="020B0604030504040204" pitchFamily="34" charset="-120"/>
              </a:rPr>
              <a:t>南大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xmlns="" id="{B30695C7-117D-0348-AAA5-D3BE2A5F9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3267075"/>
            <a:ext cx="642938" cy="3698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1800" b="1">
                <a:solidFill>
                  <a:srgbClr val="FF0000"/>
                </a:solidFill>
                <a:latin typeface="微軟正黑體" panose="020B0604030504040204" pitchFamily="34" charset="-120"/>
              </a:rPr>
              <a:t>大灣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D02E5759-C0D7-E446-88A6-365AD0802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3763963"/>
            <a:ext cx="428625" cy="12001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台</a:t>
            </a:r>
            <a:endParaRPr kumimoji="1" lang="en-US" altLang="zh-TW" sz="1800" b="1" dirty="0">
              <a:solidFill>
                <a:srgbClr val="FF0000"/>
              </a:solidFill>
              <a:latin typeface="微軟正黑體" panose="020B0604030504040204" pitchFamily="34" charset="-120"/>
            </a:endParaRP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南海事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xmlns="" id="{9717CF97-D5CC-6540-9719-577450006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5195888"/>
            <a:ext cx="428625" cy="6461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1800" b="1">
                <a:solidFill>
                  <a:srgbClr val="FF0000"/>
                </a:solidFill>
                <a:latin typeface="微軟正黑體" panose="020B0604030504040204" pitchFamily="34" charset="-120"/>
              </a:rPr>
              <a:t>長榮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793DC1DB-8061-4842-9008-786C798A8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5981700"/>
            <a:ext cx="428625" cy="6461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1800" b="1">
                <a:solidFill>
                  <a:srgbClr val="FF0000"/>
                </a:solidFill>
                <a:latin typeface="微軟正黑體" panose="020B0604030504040204" pitchFamily="34" charset="-120"/>
              </a:rPr>
              <a:t>慈幼</a:t>
            </a:r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xmlns="" id="{B55DD2BC-46D8-0049-A817-2DAD23A2A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90941"/>
            <a:ext cx="7200594" cy="596900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zh-TW" altLang="zh-TW" sz="4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志願選填</a:t>
            </a:r>
            <a:r>
              <a:rPr lang="zh-TW" altLang="en-US" sz="4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方向模糊</a:t>
            </a:r>
            <a:r>
              <a:rPr lang="en-US" altLang="zh-TW" sz="4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4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選校</a:t>
            </a:r>
            <a:r>
              <a:rPr lang="en-US" altLang="zh-TW" sz="4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?)</a:t>
            </a:r>
            <a:endParaRPr lang="zh-TW" altLang="zh-TW" sz="4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8" name="向下箭號 7">
            <a:extLst>
              <a:ext uri="{FF2B5EF4-FFF2-40B4-BE49-F238E27FC236}">
                <a16:creationId xmlns:a16="http://schemas.microsoft.com/office/drawing/2014/main" xmlns="" id="{3BEB652F-8C2E-3E47-9F2F-B18AD4F6B787}"/>
              </a:ext>
            </a:extLst>
          </p:cNvPr>
          <p:cNvSpPr/>
          <p:nvPr/>
        </p:nvSpPr>
        <p:spPr>
          <a:xfrm>
            <a:off x="7072313" y="631825"/>
            <a:ext cx="428625" cy="34925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940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向下箭號 7">
            <a:extLst>
              <a:ext uri="{FF2B5EF4-FFF2-40B4-BE49-F238E27FC236}">
                <a16:creationId xmlns:a16="http://schemas.microsoft.com/office/drawing/2014/main" xmlns="" id="{5173716B-939E-9A4F-8562-8E98885E49EF}"/>
              </a:ext>
            </a:extLst>
          </p:cNvPr>
          <p:cNvSpPr/>
          <p:nvPr/>
        </p:nvSpPr>
        <p:spPr>
          <a:xfrm>
            <a:off x="7072313" y="901700"/>
            <a:ext cx="428625" cy="31908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 sz="2400">
              <a:solidFill>
                <a:srgbClr val="FFFFFF"/>
              </a:solidFill>
            </a:endParaRPr>
          </a:p>
        </p:txBody>
      </p:sp>
      <p:pic>
        <p:nvPicPr>
          <p:cNvPr id="9220" name="圖片 8" descr="05.jpg">
            <a:extLst>
              <a:ext uri="{FF2B5EF4-FFF2-40B4-BE49-F238E27FC236}">
                <a16:creationId xmlns:a16="http://schemas.microsoft.com/office/drawing/2014/main" xmlns="" id="{E08ACA87-C73B-7C4C-8D44-AC8D45E78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1292225"/>
            <a:ext cx="9097962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橢圓 9">
            <a:extLst>
              <a:ext uri="{FF2B5EF4-FFF2-40B4-BE49-F238E27FC236}">
                <a16:creationId xmlns:a16="http://schemas.microsoft.com/office/drawing/2014/main" xmlns="" id="{41D679D3-87C6-0A4F-A2DB-51DE421628FB}"/>
              </a:ext>
            </a:extLst>
          </p:cNvPr>
          <p:cNvSpPr/>
          <p:nvPr/>
        </p:nvSpPr>
        <p:spPr>
          <a:xfrm>
            <a:off x="6500813" y="1720850"/>
            <a:ext cx="1571625" cy="4857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 sz="2400">
              <a:solidFill>
                <a:srgbClr val="FFFFFF"/>
              </a:solidFill>
            </a:endParaRPr>
          </a:p>
        </p:txBody>
      </p:sp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xmlns="" id="{2F2821F3-C3EB-204D-8E95-997AA1DF4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994" y="169863"/>
            <a:ext cx="5580012" cy="596900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zh-TW" altLang="zh-TW" sz="4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志願選填</a:t>
            </a:r>
            <a:r>
              <a:rPr lang="zh-TW" altLang="en-US" sz="4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方向模糊</a:t>
            </a:r>
            <a:endParaRPr lang="zh-TW" altLang="zh-TW" sz="4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194917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29A9C7AC-2D01-F24F-A432-8D97042D1E74}"/>
              </a:ext>
            </a:extLst>
          </p:cNvPr>
          <p:cNvSpPr/>
          <p:nvPr/>
        </p:nvSpPr>
        <p:spPr>
          <a:xfrm>
            <a:off x="296430" y="2348856"/>
            <a:ext cx="85511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zh-TW" altLang="en-US" sz="40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個人</a:t>
            </a:r>
            <a:r>
              <a:rPr lang="zh-TW" altLang="en-US" sz="4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－越想要讀的學校填在越前面</a:t>
            </a:r>
            <a:endParaRPr lang="en-US" altLang="zh-TW" sz="40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71500" indent="-571500" algn="just"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endParaRPr lang="en-US" altLang="zh-TW" sz="40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71500" indent="-571500" algn="just"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endParaRPr lang="en-US" altLang="zh-TW" sz="40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71500" indent="-571500" algn="just"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zh-TW" altLang="en-US" sz="40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群體</a:t>
            </a:r>
            <a:r>
              <a:rPr lang="zh-TW" altLang="en-US" sz="4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－競爭力強的學校填在前面</a:t>
            </a:r>
            <a:endParaRPr lang="zh-TW" altLang="zh-TW" sz="40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11B9DC6-4DAF-D847-BC2A-2393E8AAD936}"/>
              </a:ext>
            </a:extLst>
          </p:cNvPr>
          <p:cNvSpPr/>
          <p:nvPr/>
        </p:nvSpPr>
        <p:spPr>
          <a:xfrm>
            <a:off x="791496" y="278580"/>
            <a:ext cx="69127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>
                <a:ln w="12700">
                  <a:noFill/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學生選填的考量</a:t>
            </a:r>
          </a:p>
        </p:txBody>
      </p:sp>
    </p:spTree>
    <p:extLst>
      <p:ext uri="{BB962C8B-B14F-4D97-AF65-F5344CB8AC3E}">
        <p14:creationId xmlns:p14="http://schemas.microsoft.com/office/powerpoint/2010/main" val="4033111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7" name="Google Shape;877;p92"/>
          <p:cNvGrpSpPr/>
          <p:nvPr/>
        </p:nvGrpSpPr>
        <p:grpSpPr>
          <a:xfrm>
            <a:off x="203177" y="1152526"/>
            <a:ext cx="8712967" cy="4911969"/>
            <a:chOff x="494862" y="604"/>
            <a:chExt cx="7349352" cy="4417438"/>
          </a:xfrm>
        </p:grpSpPr>
        <p:sp>
          <p:nvSpPr>
            <p:cNvPr id="878" name="Google Shape;878;p92"/>
            <p:cNvSpPr/>
            <p:nvPr/>
          </p:nvSpPr>
          <p:spPr>
            <a:xfrm>
              <a:off x="2304193" y="2229008"/>
              <a:ext cx="2434236" cy="182091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w="15875" cap="rnd" cmpd="sng">
              <a:solidFill>
                <a:srgbClr val="B76A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9" name="Google Shape;879;p92"/>
            <p:cNvSpPr txBox="1"/>
            <p:nvPr/>
          </p:nvSpPr>
          <p:spPr>
            <a:xfrm>
              <a:off x="3445313" y="3063467"/>
              <a:ext cx="151997" cy="151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000"/>
                <a:buFont typeface="Arial"/>
                <a:buNone/>
              </a:pPr>
              <a:endParaRPr sz="10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92"/>
            <p:cNvSpPr/>
            <p:nvPr/>
          </p:nvSpPr>
          <p:spPr>
            <a:xfrm>
              <a:off x="2304193" y="2229008"/>
              <a:ext cx="2434236" cy="90061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w="15875" cap="rnd" cmpd="sng">
              <a:solidFill>
                <a:srgbClr val="B76A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1" name="Google Shape;881;p92"/>
            <p:cNvSpPr txBox="1"/>
            <p:nvPr/>
          </p:nvSpPr>
          <p:spPr>
            <a:xfrm>
              <a:off x="3456424" y="2614428"/>
              <a:ext cx="129774" cy="1297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900"/>
                <a:buFont typeface="Arial"/>
                <a:buNone/>
              </a:pPr>
              <a:endParaRPr sz="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92"/>
            <p:cNvSpPr/>
            <p:nvPr/>
          </p:nvSpPr>
          <p:spPr>
            <a:xfrm>
              <a:off x="2304193" y="2163604"/>
              <a:ext cx="2434236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85832"/>
                  </a:moveTo>
                  <a:lnTo>
                    <a:pt x="60000" y="85832"/>
                  </a:lnTo>
                  <a:lnTo>
                    <a:pt x="60000" y="60000"/>
                  </a:lnTo>
                  <a:lnTo>
                    <a:pt x="120000" y="60000"/>
                  </a:lnTo>
                </a:path>
              </a:pathLst>
            </a:custGeom>
            <a:noFill/>
            <a:ln w="15875" cap="rnd" cmpd="sng">
              <a:solidFill>
                <a:srgbClr val="B76A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3" name="Google Shape;883;p92"/>
            <p:cNvSpPr txBox="1"/>
            <p:nvPr/>
          </p:nvSpPr>
          <p:spPr>
            <a:xfrm>
              <a:off x="3460454" y="2148466"/>
              <a:ext cx="121715" cy="1217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92"/>
            <p:cNvSpPr/>
            <p:nvPr/>
          </p:nvSpPr>
          <p:spPr>
            <a:xfrm>
              <a:off x="2304193" y="1289024"/>
              <a:ext cx="2408687" cy="93998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w="15875" cap="rnd" cmpd="sng">
              <a:solidFill>
                <a:srgbClr val="B76A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5" name="Google Shape;885;p92"/>
            <p:cNvSpPr txBox="1"/>
            <p:nvPr/>
          </p:nvSpPr>
          <p:spPr>
            <a:xfrm>
              <a:off x="3443897" y="1694376"/>
              <a:ext cx="129280" cy="1292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900"/>
                <a:buFont typeface="Arial"/>
                <a:buNone/>
              </a:pPr>
              <a:endParaRPr sz="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92"/>
            <p:cNvSpPr/>
            <p:nvPr/>
          </p:nvSpPr>
          <p:spPr>
            <a:xfrm>
              <a:off x="2304193" y="368724"/>
              <a:ext cx="2434236" cy="186028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w="15875" cap="rnd" cmpd="sng">
              <a:solidFill>
                <a:srgbClr val="B76A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7" name="Google Shape;887;p92"/>
            <p:cNvSpPr txBox="1"/>
            <p:nvPr/>
          </p:nvSpPr>
          <p:spPr>
            <a:xfrm>
              <a:off x="3444720" y="1222274"/>
              <a:ext cx="153184" cy="1531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000"/>
                <a:buFont typeface="Arial"/>
                <a:buNone/>
              </a:pPr>
              <a:endParaRPr sz="10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92"/>
            <p:cNvSpPr/>
            <p:nvPr/>
          </p:nvSpPr>
          <p:spPr>
            <a:xfrm>
              <a:off x="670206" y="1860888"/>
              <a:ext cx="2531735" cy="736239"/>
            </a:xfrm>
            <a:prstGeom prst="rect">
              <a:avLst/>
            </a:prstGeom>
            <a:solidFill>
              <a:srgbClr val="E7870F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9" name="Google Shape;889;p92"/>
            <p:cNvSpPr txBox="1"/>
            <p:nvPr/>
          </p:nvSpPr>
          <p:spPr>
            <a:xfrm>
              <a:off x="494862" y="1694376"/>
              <a:ext cx="2707080" cy="10863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575" tIns="21575" rIns="21575" bIns="2157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FFFFFF"/>
                </a:buClr>
                <a:buSzPts val="3400"/>
                <a:buFont typeface="Arial"/>
                <a:buNone/>
              </a:pPr>
              <a:r>
                <a:rPr lang="zh-TW" altLang="en-US" sz="2800" kern="0" dirty="0">
                  <a:ea typeface="Arial"/>
                  <a:cs typeface="Arial"/>
                  <a:sym typeface="Arial"/>
                </a:rPr>
                <a:t>技術型高中</a:t>
              </a:r>
              <a:endParaRPr lang="en-US" altLang="zh-TW" sz="2800" kern="0" dirty="0">
                <a:ea typeface="Arial"/>
                <a:cs typeface="Arial"/>
                <a:sym typeface="Arial"/>
              </a:endParaRPr>
            </a:p>
            <a:p>
              <a:pPr algn="ctr">
                <a:lnSpc>
                  <a:spcPct val="90000"/>
                </a:lnSpc>
                <a:buClr>
                  <a:srgbClr val="FFFFFF"/>
                </a:buClr>
                <a:buSzPts val="3400"/>
                <a:buFont typeface="Arial"/>
                <a:buNone/>
              </a:pPr>
              <a:r>
                <a:rPr lang="en-US" altLang="zh-TW" sz="28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Arial"/>
                </a:rPr>
                <a:t>(</a:t>
              </a:r>
              <a:r>
                <a:rPr lang="zh-TW" altLang="en-US" sz="28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Arial"/>
                </a:rPr>
                <a:t>高   職</a:t>
              </a:r>
              <a:r>
                <a:rPr lang="en-US" altLang="zh-TW" sz="28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Arial"/>
                </a:rPr>
                <a:t>)</a:t>
              </a:r>
              <a:endParaRPr sz="11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endParaRPr>
            </a:p>
          </p:txBody>
        </p:sp>
        <p:sp>
          <p:nvSpPr>
            <p:cNvPr id="890" name="Google Shape;890;p92"/>
            <p:cNvSpPr/>
            <p:nvPr/>
          </p:nvSpPr>
          <p:spPr>
            <a:xfrm>
              <a:off x="4738430" y="604"/>
              <a:ext cx="3093758" cy="736239"/>
            </a:xfrm>
            <a:prstGeom prst="rect">
              <a:avLst/>
            </a:prstGeom>
            <a:solidFill>
              <a:srgbClr val="E7870F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1" name="Google Shape;891;p92"/>
            <p:cNvSpPr txBox="1"/>
            <p:nvPr/>
          </p:nvSpPr>
          <p:spPr>
            <a:xfrm>
              <a:off x="4738430" y="604"/>
              <a:ext cx="3093758" cy="7362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5" tIns="17125" rIns="17125" bIns="1712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FFFFFF"/>
                </a:buClr>
                <a:buSzPts val="2700"/>
                <a:buFont typeface="Arial"/>
                <a:buNone/>
              </a:pPr>
              <a:r>
                <a:rPr lang="zh-TW" altLang="en-US" sz="2700" kern="0">
                  <a:solidFill>
                    <a:srgbClr val="FFFFFF"/>
                  </a:solidFill>
                  <a:ea typeface="Arial"/>
                  <a:cs typeface="Arial"/>
                  <a:sym typeface="Arial"/>
                </a:rPr>
                <a:t>特色招生</a:t>
              </a:r>
              <a:r>
                <a:rPr lang="en-US" altLang="zh-TW" sz="2700" kern="0">
                  <a:solidFill>
                    <a:srgbClr val="FFFFFF"/>
                  </a:solidFill>
                  <a:ea typeface="Arial"/>
                  <a:cs typeface="Arial"/>
                  <a:sym typeface="Arial"/>
                </a:rPr>
                <a:t>(</a:t>
              </a:r>
              <a:r>
                <a:rPr lang="zh-TW" altLang="en-US" sz="2700" kern="0">
                  <a:solidFill>
                    <a:srgbClr val="FFFFFF"/>
                  </a:solidFill>
                  <a:ea typeface="Arial"/>
                  <a:cs typeface="Arial"/>
                  <a:sym typeface="Arial"/>
                </a:rPr>
                <a:t>專業群科</a:t>
              </a:r>
              <a:r>
                <a:rPr lang="en-US" altLang="zh-TW" sz="2700" kern="0">
                  <a:solidFill>
                    <a:srgbClr val="FFFFFF"/>
                  </a:solidFill>
                  <a:ea typeface="Arial"/>
                  <a:cs typeface="Arial"/>
                  <a:sym typeface="Arial"/>
                </a:rPr>
                <a:t>)</a:t>
              </a:r>
              <a:endParaRPr sz="2700" kern="0">
                <a:solidFill>
                  <a:srgbClr val="FFFFFF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92"/>
            <p:cNvSpPr/>
            <p:nvPr/>
          </p:nvSpPr>
          <p:spPr>
            <a:xfrm>
              <a:off x="4712881" y="920904"/>
              <a:ext cx="3131333" cy="736239"/>
            </a:xfrm>
            <a:prstGeom prst="rect">
              <a:avLst/>
            </a:prstGeom>
            <a:solidFill>
              <a:srgbClr val="E7870F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3" name="Google Shape;893;p92"/>
            <p:cNvSpPr txBox="1"/>
            <p:nvPr/>
          </p:nvSpPr>
          <p:spPr>
            <a:xfrm>
              <a:off x="4712881" y="920904"/>
              <a:ext cx="3131333" cy="7362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5" tIns="17125" rIns="17125" bIns="1712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FFFFFF"/>
                </a:buClr>
                <a:buSzPts val="2700"/>
                <a:buFont typeface="Arial"/>
                <a:buNone/>
              </a:pPr>
              <a:r>
                <a:rPr lang="zh-TW" altLang="en-US" sz="2700" kern="0">
                  <a:solidFill>
                    <a:srgbClr val="FFFFFF"/>
                  </a:solidFill>
                  <a:ea typeface="Arial"/>
                  <a:cs typeface="Arial"/>
                  <a:sym typeface="Arial"/>
                </a:rPr>
                <a:t>完全免試</a:t>
              </a: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4" name="Google Shape;894;p92"/>
            <p:cNvSpPr/>
            <p:nvPr/>
          </p:nvSpPr>
          <p:spPr>
            <a:xfrm>
              <a:off x="4738430" y="1841204"/>
              <a:ext cx="3093758" cy="736239"/>
            </a:xfrm>
            <a:prstGeom prst="rect">
              <a:avLst/>
            </a:prstGeom>
            <a:solidFill>
              <a:srgbClr val="E7870F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5" name="Google Shape;895;p92"/>
            <p:cNvSpPr txBox="1"/>
            <p:nvPr/>
          </p:nvSpPr>
          <p:spPr>
            <a:xfrm>
              <a:off x="4738430" y="1841204"/>
              <a:ext cx="3093758" cy="7362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5" tIns="17125" rIns="17125" bIns="1712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FFFFFF"/>
                </a:buClr>
                <a:buSzPts val="2700"/>
                <a:buFont typeface="Arial"/>
                <a:buNone/>
              </a:pPr>
              <a:r>
                <a:rPr lang="zh-TW" altLang="en-US" sz="2700" kern="0">
                  <a:solidFill>
                    <a:srgbClr val="FFFFFF"/>
                  </a:solidFill>
                  <a:ea typeface="Arial"/>
                  <a:cs typeface="Arial"/>
                  <a:sym typeface="Arial"/>
                </a:rPr>
                <a:t>實用技能班</a:t>
              </a: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6" name="Google Shape;896;p92"/>
            <p:cNvSpPr/>
            <p:nvPr/>
          </p:nvSpPr>
          <p:spPr>
            <a:xfrm>
              <a:off x="4738430" y="2761503"/>
              <a:ext cx="3093758" cy="736239"/>
            </a:xfrm>
            <a:prstGeom prst="rect">
              <a:avLst/>
            </a:prstGeom>
            <a:solidFill>
              <a:srgbClr val="E7870F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7" name="Google Shape;897;p92"/>
            <p:cNvSpPr txBox="1"/>
            <p:nvPr/>
          </p:nvSpPr>
          <p:spPr>
            <a:xfrm>
              <a:off x="4738430" y="2761503"/>
              <a:ext cx="3093758" cy="7362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5" tIns="17125" rIns="17125" bIns="1712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FFFFFF"/>
                </a:buClr>
                <a:buSzPts val="2700"/>
                <a:buFont typeface="Arial"/>
                <a:buNone/>
              </a:pPr>
              <a:r>
                <a:rPr lang="zh-TW" altLang="en-US" sz="2700" kern="0">
                  <a:solidFill>
                    <a:srgbClr val="FFFFFF"/>
                  </a:solidFill>
                  <a:ea typeface="Arial"/>
                  <a:cs typeface="Arial"/>
                  <a:sym typeface="Arial"/>
                </a:rPr>
                <a:t>技優甄審</a:t>
              </a: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8" name="Google Shape;898;p92"/>
            <p:cNvSpPr/>
            <p:nvPr/>
          </p:nvSpPr>
          <p:spPr>
            <a:xfrm>
              <a:off x="4738430" y="3681803"/>
              <a:ext cx="3093758" cy="736239"/>
            </a:xfrm>
            <a:prstGeom prst="rect">
              <a:avLst/>
            </a:prstGeom>
            <a:solidFill>
              <a:srgbClr val="E7870F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9" name="Google Shape;899;p92"/>
            <p:cNvSpPr txBox="1"/>
            <p:nvPr/>
          </p:nvSpPr>
          <p:spPr>
            <a:xfrm>
              <a:off x="4738430" y="3681803"/>
              <a:ext cx="3093758" cy="7362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5" tIns="17125" rIns="17125" bIns="1712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FFFFFF"/>
                </a:buClr>
                <a:buSzPts val="2700"/>
                <a:buFont typeface="Arial"/>
                <a:buNone/>
              </a:pPr>
              <a:r>
                <a:rPr lang="zh-TW" altLang="en-US" sz="2700" kern="0" dirty="0">
                  <a:solidFill>
                    <a:srgbClr val="FFFFFF"/>
                  </a:solidFill>
                  <a:ea typeface="Arial"/>
                  <a:cs typeface="Arial"/>
                  <a:sym typeface="Arial"/>
                </a:rPr>
                <a:t>免試入學</a:t>
              </a:r>
              <a:endParaRPr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00" name="Google Shape;900;p92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FEFFFF"/>
              </a:buClr>
              <a:buSzPts val="2000"/>
              <a:buFont typeface="Noto Sans Symbols"/>
              <a:buNone/>
            </a:pPr>
            <a:fld id="{00000000-1234-1234-1234-123412341234}" type="slidenum">
              <a:rPr lang="en-US" altLang="zh-TW"/>
              <a:pPr>
                <a:buClr>
                  <a:srgbClr val="FEFFFF"/>
                </a:buClr>
                <a:buSzPts val="2000"/>
                <a:buFont typeface="Noto Sans Symbols"/>
                <a:buNone/>
              </a:pPr>
              <a:t>5</a:t>
            </a:fld>
            <a:endParaRPr/>
          </a:p>
        </p:txBody>
      </p:sp>
      <p:sp>
        <p:nvSpPr>
          <p:cNvPr id="27" name="Google Shape;965;p94"/>
          <p:cNvSpPr/>
          <p:nvPr/>
        </p:nvSpPr>
        <p:spPr>
          <a:xfrm>
            <a:off x="1158482" y="199053"/>
            <a:ext cx="7776864" cy="7493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US" altLang="zh-TW" sz="4000" kern="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12</a:t>
            </a:r>
            <a:r>
              <a:rPr lang="zh-TW" altLang="en-US" sz="4000" kern="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年國教入學管道</a:t>
            </a:r>
            <a:r>
              <a:rPr lang="en-US" altLang="zh-TW" sz="4000" kern="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3-</a:t>
            </a:r>
            <a:r>
              <a:rPr lang="zh-TW" altLang="en-US" sz="4000" kern="0" dirty="0">
                <a:solidFill>
                  <a:schemeClr val="bg1"/>
                </a:solidFill>
                <a:latin typeface="DFKai-SB"/>
                <a:ea typeface="DFKai-SB"/>
                <a:cs typeface="DFKai-SB"/>
                <a:sym typeface="DFKai-SB"/>
              </a:rPr>
              <a:t>技職傾向</a:t>
            </a:r>
            <a:endParaRPr lang="zh-TW" altLang="en-US" sz="2400" kern="0" dirty="0">
              <a:solidFill>
                <a:schemeClr val="bg1"/>
              </a:solidFill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100" kern="0" dirty="0">
              <a:solidFill>
                <a:schemeClr val="bg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73344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29A9C7AC-2D01-F24F-A432-8D97042D1E74}"/>
              </a:ext>
            </a:extLst>
          </p:cNvPr>
          <p:cNvSpPr/>
          <p:nvPr/>
        </p:nvSpPr>
        <p:spPr>
          <a:xfrm>
            <a:off x="-17206" y="1358724"/>
            <a:ext cx="909121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zh-TW" altLang="zh-TW" sz="3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切記，填好</a:t>
            </a:r>
            <a:r>
              <a:rPr lang="en-US" altLang="zh-TW" sz="36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1-1  1-2  1-3</a:t>
            </a:r>
            <a:r>
              <a:rPr lang="zh-TW" altLang="zh-TW" sz="36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是重點</a:t>
            </a:r>
            <a:r>
              <a:rPr lang="zh-TW" altLang="zh-TW" sz="3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把握志願序</a:t>
            </a:r>
            <a:r>
              <a:rPr lang="en-US" altLang="zh-TW" sz="3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12</a:t>
            </a:r>
            <a:r>
              <a:rPr lang="zh-TW" altLang="zh-TW" sz="3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分</a:t>
            </a:r>
            <a:r>
              <a:rPr lang="zh-TW" altLang="en-US" sz="3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3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zh-TW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減少不切實際的想像</a:t>
            </a:r>
            <a:r>
              <a:rPr lang="zh-TW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保險區要做足，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最後一定要填幾個穩上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但能接受的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學校，</a:t>
            </a:r>
            <a:r>
              <a:rPr lang="zh-TW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以免落榜。</a:t>
            </a:r>
            <a:endParaRPr lang="en-US" altLang="zh-TW" sz="3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zh-TW" altLang="zh-TW" sz="3600" b="1" kern="100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做一個讓自己比較沒有遺憾與後悔的選擇</a:t>
            </a:r>
            <a:r>
              <a:rPr lang="zh-TW" altLang="zh-TW" sz="3600" kern="100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3600" kern="100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71500" indent="-571500" algn="just"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endParaRPr lang="en-US" altLang="zh-TW" sz="40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11B9DC6-4DAF-D847-BC2A-2393E8AAD936}"/>
              </a:ext>
            </a:extLst>
          </p:cNvPr>
          <p:cNvSpPr/>
          <p:nvPr/>
        </p:nvSpPr>
        <p:spPr>
          <a:xfrm>
            <a:off x="701484" y="278580"/>
            <a:ext cx="69127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12700">
                  <a:noFill/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志願選填重要事項</a:t>
            </a:r>
            <a:endParaRPr lang="zh-TW" altLang="en-US" sz="5400" b="1" cap="none" spc="0" dirty="0">
              <a:ln w="12700">
                <a:noFill/>
                <a:prstDash val="solid"/>
              </a:ln>
              <a:solidFill>
                <a:srgbClr val="FFC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42133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xmlns="" id="{68655C51-122B-D342-950F-B5B80DE3D83C}"/>
              </a:ext>
            </a:extLst>
          </p:cNvPr>
          <p:cNvGraphicFramePr>
            <a:graphicFrameLocks noGrp="1"/>
          </p:cNvGraphicFramePr>
          <p:nvPr/>
        </p:nvGraphicFramePr>
        <p:xfrm>
          <a:off x="539750" y="1619274"/>
          <a:ext cx="8064500" cy="4618038"/>
        </p:xfrm>
        <a:graphic>
          <a:graphicData uri="http://schemas.openxmlformats.org/drawingml/2006/table">
            <a:tbl>
              <a:tblPr/>
              <a:tblGrid>
                <a:gridCol w="30421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223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9089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三段式填法</a:t>
                      </a:r>
                    </a:p>
                  </a:txBody>
                  <a:tcPr marL="91436" marR="91436" marT="45724" marB="45724" anchor="ctr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排除落榜危機因子</a:t>
                      </a:r>
                    </a:p>
                  </a:txBody>
                  <a:tcPr marL="91436" marR="91436" marT="45724" marB="45724" anchor="ctr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271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zh-TW" altLang="en-US" sz="4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「夢想區」</a:t>
                      </a:r>
                      <a:endParaRPr kumimoji="1" lang="en-US" altLang="zh-TW" sz="4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zh-TW" altLang="en-US" sz="4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「實際區」</a:t>
                      </a:r>
                      <a:endParaRPr kumimoji="1" lang="en-US" altLang="zh-TW" sz="4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zh-TW" altLang="en-US" sz="4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「保險區」</a:t>
                      </a:r>
                      <a:endParaRPr lang="en-US" altLang="zh-TW" sz="4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6" marR="91436" marT="45724" marB="45724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zh-TW" altLang="en-US" sz="4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操作錯誤</a:t>
                      </a:r>
                      <a:r>
                        <a:rPr lang="en-US" altLang="zh-TW" sz="4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r>
                        <a:rPr lang="zh-TW" altLang="en-US" sz="4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不合邏輯</a:t>
                      </a:r>
                      <a:r>
                        <a:rPr lang="en-US" altLang="zh-TW" sz="4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r>
                        <a:rPr lang="zh-TW" altLang="en-US" sz="4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沒有現實感 </a:t>
                      </a:r>
                      <a:r>
                        <a:rPr lang="en-US" altLang="zh-TW" sz="4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  <a:r>
                        <a:rPr lang="zh-TW" altLang="en-US" sz="4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48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落榜</a:t>
                      </a:r>
                      <a:endParaRPr lang="en-US" altLang="zh-TW" sz="48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6" marR="91436" marT="45724" marB="45724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xmlns="" id="{1AE8662D-319C-B14D-959A-15B173C650B7}"/>
              </a:ext>
            </a:extLst>
          </p:cNvPr>
          <p:cNvSpPr/>
          <p:nvPr/>
        </p:nvSpPr>
        <p:spPr>
          <a:xfrm>
            <a:off x="539552" y="265964"/>
            <a:ext cx="69127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800" b="1" dirty="0">
                <a:ln w="12700">
                  <a:noFill/>
                  <a:prstDash val="solid"/>
                </a:ln>
                <a:solidFill>
                  <a:srgbClr val="FFC000"/>
                </a:solidFill>
                <a:effectLst>
                  <a:innerShdw blurRad="177800">
                    <a:srgbClr val="FFFFFF">
                      <a:lumMod val="50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一定要上榜</a:t>
            </a:r>
            <a:r>
              <a:rPr lang="en-US" altLang="zh-CN" sz="4800" b="1" dirty="0">
                <a:ln w="12700">
                  <a:noFill/>
                  <a:prstDash val="solid"/>
                </a:ln>
                <a:solidFill>
                  <a:srgbClr val="FFC000"/>
                </a:solidFill>
                <a:effectLst>
                  <a:innerShdw blurRad="177800">
                    <a:srgbClr val="FFFFFF">
                      <a:lumMod val="50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vs</a:t>
            </a:r>
            <a:r>
              <a:rPr lang="zh-CN" altLang="en-US" sz="4800" b="1" dirty="0">
                <a:ln w="12700">
                  <a:noFill/>
                  <a:prstDash val="solid"/>
                </a:ln>
                <a:solidFill>
                  <a:srgbClr val="FFC000"/>
                </a:solidFill>
                <a:effectLst>
                  <a:innerShdw blurRad="177800">
                    <a:srgbClr val="FFFFFF">
                      <a:lumMod val="50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落榜公式</a:t>
            </a:r>
            <a:endParaRPr lang="zh-TW" altLang="en-US" sz="4800" b="1" dirty="0">
              <a:ln w="12700">
                <a:noFill/>
                <a:prstDash val="solid"/>
              </a:ln>
              <a:solidFill>
                <a:srgbClr val="FFC000"/>
              </a:solidFill>
              <a:effectLst>
                <a:innerShdw blurRad="177800">
                  <a:srgbClr val="FFFFFF">
                    <a:lumMod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59783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標題 1"/>
          <p:cNvSpPr txBox="1">
            <a:spLocks/>
          </p:cNvSpPr>
          <p:nvPr/>
        </p:nvSpPr>
        <p:spPr>
          <a:xfrm>
            <a:off x="984654" y="2743748"/>
            <a:ext cx="1598917" cy="87140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defTabSz="685800">
              <a:lnSpc>
                <a:spcPct val="100000"/>
              </a:lnSpc>
              <a:defRPr/>
            </a:pPr>
            <a:r>
              <a:rPr lang="en-US" altLang="zh-TW" sz="4050" dirty="0">
                <a:solidFill>
                  <a:schemeClr val="accent2">
                    <a:lumMod val="50000"/>
                  </a:schemeClr>
                </a:solidFill>
                <a:sym typeface="Oswald"/>
              </a:rPr>
              <a:t>END</a:t>
            </a:r>
            <a:endParaRPr lang="zh-TW" alt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xmlns="" id="{8A00F1C8-092F-456A-B970-DBBEC5D4CE96}"/>
              </a:ext>
            </a:extLst>
          </p:cNvPr>
          <p:cNvSpPr txBox="1"/>
          <p:nvPr/>
        </p:nvSpPr>
        <p:spPr>
          <a:xfrm>
            <a:off x="2771800" y="3030378"/>
            <a:ext cx="5256584" cy="584775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pPr algn="dist"/>
            <a:r>
              <a:rPr lang="zh-TW" altLang="en-US" sz="3200" b="1" dirty="0">
                <a:solidFill>
                  <a:srgbClr val="6214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感謝聆聽</a:t>
            </a:r>
            <a:endParaRPr lang="en-US" altLang="zh-TW" sz="3200" b="1" dirty="0">
              <a:solidFill>
                <a:srgbClr val="62143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52678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7" name="Google Shape;907;p93"/>
          <p:cNvGrpSpPr/>
          <p:nvPr/>
        </p:nvGrpSpPr>
        <p:grpSpPr>
          <a:xfrm>
            <a:off x="983457" y="1484784"/>
            <a:ext cx="8413080" cy="3573308"/>
            <a:chOff x="121567" y="740123"/>
            <a:chExt cx="8716361" cy="2938401"/>
          </a:xfrm>
        </p:grpSpPr>
        <p:sp>
          <p:nvSpPr>
            <p:cNvPr id="908" name="Google Shape;908;p93"/>
            <p:cNvSpPr/>
            <p:nvPr/>
          </p:nvSpPr>
          <p:spPr>
            <a:xfrm>
              <a:off x="1984822" y="2231770"/>
              <a:ext cx="2775789" cy="102698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w="15875" cap="rnd" cmpd="sng">
              <a:solidFill>
                <a:srgbClr val="B76A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9" name="Google Shape;909;p93"/>
            <p:cNvSpPr txBox="1"/>
            <p:nvPr/>
          </p:nvSpPr>
          <p:spPr>
            <a:xfrm>
              <a:off x="3298725" y="2671269"/>
              <a:ext cx="147983" cy="1479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000"/>
                <a:buFont typeface="Arial"/>
                <a:buNone/>
              </a:pPr>
              <a:endParaRPr sz="10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93"/>
            <p:cNvSpPr/>
            <p:nvPr/>
          </p:nvSpPr>
          <p:spPr>
            <a:xfrm>
              <a:off x="1984822" y="2163604"/>
              <a:ext cx="2775789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89457"/>
                  </a:moveTo>
                  <a:lnTo>
                    <a:pt x="60000" y="89457"/>
                  </a:lnTo>
                  <a:lnTo>
                    <a:pt x="60000" y="60000"/>
                  </a:lnTo>
                  <a:lnTo>
                    <a:pt x="120000" y="60000"/>
                  </a:lnTo>
                </a:path>
              </a:pathLst>
            </a:custGeom>
            <a:noFill/>
            <a:ln w="15875" cap="rnd" cmpd="sng">
              <a:solidFill>
                <a:srgbClr val="B76A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1" name="Google Shape;911;p93"/>
            <p:cNvSpPr txBox="1"/>
            <p:nvPr/>
          </p:nvSpPr>
          <p:spPr>
            <a:xfrm>
              <a:off x="3303320" y="2139927"/>
              <a:ext cx="138793" cy="1387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900"/>
                <a:buFont typeface="Arial"/>
                <a:buNone/>
              </a:pPr>
              <a:endParaRPr sz="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93"/>
            <p:cNvSpPr/>
            <p:nvPr/>
          </p:nvSpPr>
          <p:spPr>
            <a:xfrm>
              <a:off x="1984822" y="1159895"/>
              <a:ext cx="2775789" cy="107187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w="15875" cap="rnd" cmpd="sng">
              <a:solidFill>
                <a:srgbClr val="B76A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3" name="Google Shape;913;p93"/>
            <p:cNvSpPr txBox="1"/>
            <p:nvPr/>
          </p:nvSpPr>
          <p:spPr>
            <a:xfrm>
              <a:off x="3298328" y="1621444"/>
              <a:ext cx="148777" cy="148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000"/>
                <a:buFont typeface="Arial"/>
                <a:buNone/>
              </a:pPr>
              <a:endParaRPr sz="10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93"/>
            <p:cNvSpPr/>
            <p:nvPr/>
          </p:nvSpPr>
          <p:spPr>
            <a:xfrm>
              <a:off x="121567" y="1811999"/>
              <a:ext cx="2886967" cy="839543"/>
            </a:xfrm>
            <a:prstGeom prst="rect">
              <a:avLst/>
            </a:prstGeom>
            <a:solidFill>
              <a:srgbClr val="E7870F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5" name="Google Shape;915;p93"/>
            <p:cNvSpPr txBox="1"/>
            <p:nvPr/>
          </p:nvSpPr>
          <p:spPr>
            <a:xfrm>
              <a:off x="121567" y="1811999"/>
              <a:ext cx="2886967" cy="8395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125" tIns="24125" rIns="24125" bIns="2412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FFFFFF"/>
                </a:buClr>
                <a:buSzPts val="3800"/>
                <a:buFont typeface="Arial"/>
                <a:buNone/>
              </a:pPr>
              <a:r>
                <a:rPr lang="zh-TW" altLang="en-US" sz="3800" kern="0" dirty="0">
                  <a:ea typeface="Arial"/>
                  <a:cs typeface="Arial"/>
                  <a:sym typeface="Arial"/>
                </a:rPr>
                <a:t>五專</a:t>
              </a:r>
              <a:endParaRPr sz="1400" kern="0" dirty="0">
                <a:cs typeface="Arial"/>
                <a:sym typeface="Arial"/>
              </a:endParaRPr>
            </a:p>
          </p:txBody>
        </p:sp>
        <p:sp>
          <p:nvSpPr>
            <p:cNvPr id="916" name="Google Shape;916;p93"/>
            <p:cNvSpPr/>
            <p:nvPr/>
          </p:nvSpPr>
          <p:spPr>
            <a:xfrm>
              <a:off x="4760611" y="740123"/>
              <a:ext cx="3527849" cy="839543"/>
            </a:xfrm>
            <a:prstGeom prst="rect">
              <a:avLst/>
            </a:prstGeom>
            <a:solidFill>
              <a:srgbClr val="E7870F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7" name="Google Shape;917;p93"/>
            <p:cNvSpPr txBox="1"/>
            <p:nvPr/>
          </p:nvSpPr>
          <p:spPr>
            <a:xfrm>
              <a:off x="4766516" y="740123"/>
              <a:ext cx="4071412" cy="8395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225" tIns="22225" rIns="22225" bIns="2222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FFFFFF"/>
                </a:buClr>
                <a:buSzPts val="3500"/>
                <a:buFont typeface="Arial"/>
                <a:buNone/>
              </a:pPr>
              <a:r>
                <a:rPr lang="zh-TW" altLang="en-US" sz="3200" kern="0" dirty="0">
                  <a:solidFill>
                    <a:srgbClr val="FFFFFF"/>
                  </a:solidFill>
                  <a:ea typeface="Arial"/>
                  <a:cs typeface="Arial"/>
                  <a:sym typeface="Arial"/>
                </a:rPr>
                <a:t>五專特色招生</a:t>
              </a:r>
              <a:endParaRPr sz="12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8" name="Google Shape;918;p93"/>
            <p:cNvSpPr/>
            <p:nvPr/>
          </p:nvSpPr>
          <p:spPr>
            <a:xfrm>
              <a:off x="4760611" y="1789552"/>
              <a:ext cx="3527849" cy="839543"/>
            </a:xfrm>
            <a:prstGeom prst="rect">
              <a:avLst/>
            </a:prstGeom>
            <a:solidFill>
              <a:srgbClr val="E7870F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9" name="Google Shape;919;p93"/>
            <p:cNvSpPr txBox="1"/>
            <p:nvPr/>
          </p:nvSpPr>
          <p:spPr>
            <a:xfrm>
              <a:off x="4760611" y="1789552"/>
              <a:ext cx="3527849" cy="8395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225" tIns="22225" rIns="22225" bIns="2222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FFFFFF"/>
                </a:buClr>
                <a:buSzPts val="3500"/>
                <a:buFont typeface="Arial"/>
                <a:buNone/>
              </a:pPr>
              <a:r>
                <a:rPr lang="zh-TW" altLang="en-US" sz="3500" kern="0" dirty="0">
                  <a:solidFill>
                    <a:srgbClr val="FFFFFF"/>
                  </a:solidFill>
                  <a:ea typeface="Arial"/>
                  <a:cs typeface="Arial"/>
                  <a:sym typeface="Arial"/>
                </a:rPr>
                <a:t>五專優先免試</a:t>
              </a:r>
              <a:endParaRPr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0" name="Google Shape;920;p93"/>
            <p:cNvSpPr/>
            <p:nvPr/>
          </p:nvSpPr>
          <p:spPr>
            <a:xfrm>
              <a:off x="4760611" y="2838981"/>
              <a:ext cx="3527849" cy="839543"/>
            </a:xfrm>
            <a:prstGeom prst="rect">
              <a:avLst/>
            </a:prstGeom>
            <a:solidFill>
              <a:srgbClr val="E7870F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1" name="Google Shape;921;p93"/>
            <p:cNvSpPr txBox="1"/>
            <p:nvPr/>
          </p:nvSpPr>
          <p:spPr>
            <a:xfrm>
              <a:off x="4760610" y="2838981"/>
              <a:ext cx="3527850" cy="8395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225" tIns="22225" rIns="22225" bIns="2222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FFFFFF"/>
                </a:buClr>
                <a:buSzPts val="3500"/>
                <a:buFont typeface="Arial"/>
                <a:buNone/>
              </a:pPr>
              <a:r>
                <a:rPr lang="zh-TW" altLang="en-US" sz="3500" kern="0" dirty="0">
                  <a:solidFill>
                    <a:srgbClr val="FFFFFF"/>
                  </a:solidFill>
                  <a:ea typeface="Arial"/>
                  <a:cs typeface="Arial"/>
                  <a:sym typeface="Arial"/>
                </a:rPr>
                <a:t>五專聯合免試</a:t>
              </a:r>
              <a:endParaRPr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22" name="Google Shape;922;p93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FEFFFF"/>
              </a:buClr>
              <a:buSzPts val="2000"/>
              <a:buFont typeface="Noto Sans Symbols"/>
              <a:buNone/>
            </a:pPr>
            <a:fld id="{00000000-1234-1234-1234-123412341234}" type="slidenum">
              <a:rPr lang="en-US" altLang="zh-TW"/>
              <a:pPr>
                <a:buClr>
                  <a:srgbClr val="FEFFFF"/>
                </a:buClr>
                <a:buSzPts val="2000"/>
                <a:buFont typeface="Noto Sans Symbols"/>
                <a:buNone/>
              </a:pPr>
              <a:t>6</a:t>
            </a:fld>
            <a:endParaRPr/>
          </a:p>
        </p:txBody>
      </p:sp>
      <p:sp>
        <p:nvSpPr>
          <p:cNvPr id="19" name="Google Shape;965;p94"/>
          <p:cNvSpPr/>
          <p:nvPr/>
        </p:nvSpPr>
        <p:spPr>
          <a:xfrm>
            <a:off x="1146649" y="262846"/>
            <a:ext cx="7776864" cy="7493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US" altLang="zh-TW" sz="4000" kern="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12</a:t>
            </a:r>
            <a:r>
              <a:rPr lang="zh-TW" altLang="en-US" sz="4000" kern="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年國教入學管道</a:t>
            </a:r>
            <a:r>
              <a:rPr lang="en-US" altLang="zh-TW" sz="4000" kern="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4-</a:t>
            </a:r>
            <a:r>
              <a:rPr lang="zh-TW" altLang="en-US" sz="4000" kern="0" dirty="0">
                <a:solidFill>
                  <a:schemeClr val="bg1"/>
                </a:solidFill>
                <a:latin typeface="DFKai-SB"/>
                <a:ea typeface="DFKai-SB"/>
                <a:cs typeface="DFKai-SB"/>
                <a:sym typeface="DFKai-SB"/>
              </a:rPr>
              <a:t>技職傾向</a:t>
            </a:r>
            <a:endParaRPr lang="zh-TW" altLang="en-US" sz="2400" kern="0" dirty="0">
              <a:solidFill>
                <a:schemeClr val="bg1"/>
              </a:solidFill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100" kern="0" dirty="0">
              <a:solidFill>
                <a:schemeClr val="bg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4412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p167"/>
          <p:cNvSpPr/>
          <p:nvPr/>
        </p:nvSpPr>
        <p:spPr>
          <a:xfrm>
            <a:off x="2000250" y="2436817"/>
            <a:ext cx="6952384" cy="2072304"/>
          </a:xfrm>
          <a:prstGeom prst="rect">
            <a:avLst/>
          </a:prstGeom>
          <a:solidFill>
            <a:srgbClr val="008000">
              <a:alpha val="6274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33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633" name="Google Shape;1633;p167"/>
          <p:cNvSpPr txBox="1">
            <a:spLocks noGrp="1"/>
          </p:cNvSpPr>
          <p:nvPr>
            <p:ph type="title"/>
          </p:nvPr>
        </p:nvSpPr>
        <p:spPr>
          <a:xfrm>
            <a:off x="1259634" y="2833727"/>
            <a:ext cx="7416822" cy="1612964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800" dirty="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普通高中</a:t>
            </a:r>
            <a:r>
              <a:rPr lang="en-US" altLang="zh-TW" sz="4800" dirty="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(</a:t>
            </a:r>
            <a:r>
              <a:rPr lang="zh-TW" altLang="en-US" sz="4800" dirty="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高中</a:t>
            </a:r>
            <a:r>
              <a:rPr lang="en-US" altLang="zh-TW" sz="4800" dirty="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)</a:t>
            </a:r>
            <a:r>
              <a:rPr lang="zh-TW" altLang="en-US" sz="4800" dirty="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及技術型高中</a:t>
            </a:r>
            <a:r>
              <a:rPr lang="en-US" altLang="zh-TW" sz="4800" dirty="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(</a:t>
            </a:r>
            <a:r>
              <a:rPr lang="zh-TW" altLang="en-US" sz="4800" dirty="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高職</a:t>
            </a:r>
            <a:r>
              <a:rPr lang="en-US" altLang="zh-TW" sz="4800" dirty="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)</a:t>
            </a:r>
            <a:r>
              <a:rPr lang="zh-TW" sz="4800" dirty="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招生管道</a:t>
            </a:r>
            <a:endParaRPr dirty="0"/>
          </a:p>
        </p:txBody>
      </p:sp>
      <p:pic>
        <p:nvPicPr>
          <p:cNvPr id="1634" name="Google Shape;1634;p1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71090">
            <a:off x="5426208" y="1505693"/>
            <a:ext cx="3134633" cy="1350942"/>
          </a:xfrm>
          <a:prstGeom prst="rect">
            <a:avLst/>
          </a:prstGeom>
          <a:noFill/>
          <a:ln>
            <a:noFill/>
          </a:ln>
        </p:spPr>
      </p:pic>
      <p:sp>
        <p:nvSpPr>
          <p:cNvPr id="1635" name="Google Shape;1635;p167"/>
          <p:cNvSpPr txBox="1">
            <a:spLocks noGrp="1"/>
          </p:cNvSpPr>
          <p:nvPr>
            <p:ph type="sldNum" idx="12"/>
          </p:nvPr>
        </p:nvSpPr>
        <p:spPr>
          <a:xfrm>
            <a:off x="398859" y="3244889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fld id="{00000000-1234-1234-1234-123412341234}" type="slidenum">
              <a:rPr lang="en-US" altLang="zh-TW"/>
              <a:pPr/>
              <a:t>7</a:t>
            </a:fld>
            <a:endParaRPr/>
          </a:p>
        </p:txBody>
      </p:sp>
      <p:sp>
        <p:nvSpPr>
          <p:cNvPr id="1636" name="Google Shape;1636;p167"/>
          <p:cNvSpPr txBox="1"/>
          <p:nvPr/>
        </p:nvSpPr>
        <p:spPr>
          <a:xfrm>
            <a:off x="395536" y="4446691"/>
            <a:ext cx="864096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100" kern="0" dirty="0"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8632805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8" name="Google Shape;928;p94"/>
          <p:cNvCxnSpPr/>
          <p:nvPr/>
        </p:nvCxnSpPr>
        <p:spPr>
          <a:xfrm>
            <a:off x="759620" y="3387725"/>
            <a:ext cx="8329017" cy="20468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929" name="Google Shape;929;p94"/>
          <p:cNvSpPr/>
          <p:nvPr/>
        </p:nvSpPr>
        <p:spPr>
          <a:xfrm>
            <a:off x="4315355" y="4232696"/>
            <a:ext cx="1127766" cy="982663"/>
          </a:xfrm>
          <a:prstGeom prst="roundRect">
            <a:avLst>
              <a:gd name="adj" fmla="val 16667"/>
            </a:avLst>
          </a:prstGeom>
          <a:solidFill>
            <a:srgbClr val="DA433E"/>
          </a:solidFill>
          <a:ln>
            <a:noFill/>
          </a:ln>
          <a:effectLst>
            <a:outerShdw blurRad="50800" dist="38100" dir="5400000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32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免試</a:t>
            </a:r>
            <a:endParaRPr lang="en-US" altLang="zh-TW" sz="32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32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入學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0" name="Google Shape;930;p94"/>
          <p:cNvSpPr/>
          <p:nvPr/>
        </p:nvSpPr>
        <p:spPr>
          <a:xfrm>
            <a:off x="2500581" y="3243684"/>
            <a:ext cx="216694" cy="287337"/>
          </a:xfrm>
          <a:prstGeom prst="ellipse">
            <a:avLst/>
          </a:prstGeom>
          <a:solidFill>
            <a:srgbClr val="9BBA5A"/>
          </a:solidFill>
          <a:ln w="15875" cap="rnd" cmpd="sng">
            <a:solidFill>
              <a:srgbClr val="9BBA5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94"/>
          <p:cNvSpPr/>
          <p:nvPr/>
        </p:nvSpPr>
        <p:spPr>
          <a:xfrm>
            <a:off x="2051722" y="4268791"/>
            <a:ext cx="1331108" cy="960438"/>
          </a:xfrm>
          <a:prstGeom prst="roundRect">
            <a:avLst>
              <a:gd name="adj" fmla="val 16667"/>
            </a:avLst>
          </a:prstGeom>
          <a:solidFill>
            <a:srgbClr val="9BBA5A"/>
          </a:solidFill>
          <a:ln w="15875" cap="rnd" cmpd="sng">
            <a:solidFill>
              <a:srgbClr val="613C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3200" kern="0">
                <a:solidFill>
                  <a:srgbClr val="FF0000"/>
                </a:solidFill>
                <a:ea typeface="Arial"/>
                <a:cs typeface="Arial"/>
                <a:sym typeface="Arial"/>
              </a:rPr>
              <a:t>教育會考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2" name="Google Shape;932;p94"/>
          <p:cNvSpPr txBox="1"/>
          <p:nvPr/>
        </p:nvSpPr>
        <p:spPr>
          <a:xfrm>
            <a:off x="1987154" y="2859088"/>
            <a:ext cx="123825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2000"/>
              <a:buFont typeface="Arial"/>
              <a:buNone/>
            </a:pPr>
            <a:r>
              <a:rPr lang="en-US" altLang="zh-TW" sz="20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t>5</a:t>
            </a:r>
            <a:r>
              <a:rPr lang="zh-TW" altLang="en-US" sz="20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t>月中旬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933" name="Google Shape;933;p94"/>
          <p:cNvCxnSpPr>
            <a:stCxn id="930" idx="4"/>
          </p:cNvCxnSpPr>
          <p:nvPr/>
        </p:nvCxnSpPr>
        <p:spPr>
          <a:xfrm>
            <a:off x="2608927" y="3530600"/>
            <a:ext cx="0" cy="709500"/>
          </a:xfrm>
          <a:prstGeom prst="straightConnector1">
            <a:avLst/>
          </a:prstGeom>
          <a:noFill/>
          <a:ln w="76200" cap="flat" cmpd="sng">
            <a:solidFill>
              <a:srgbClr val="9BBA5A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934" name="Google Shape;934;p94"/>
          <p:cNvCxnSpPr/>
          <p:nvPr/>
        </p:nvCxnSpPr>
        <p:spPr>
          <a:xfrm>
            <a:off x="4882754" y="3509969"/>
            <a:ext cx="0" cy="701675"/>
          </a:xfrm>
          <a:prstGeom prst="straightConnector1">
            <a:avLst/>
          </a:prstGeom>
          <a:gradFill>
            <a:gsLst>
              <a:gs pos="0">
                <a:srgbClr val="BD574B"/>
              </a:gs>
              <a:gs pos="100000">
                <a:srgbClr val="AA3722"/>
              </a:gs>
            </a:gsLst>
            <a:lin ang="5400000" scaled="0"/>
          </a:gradFill>
          <a:ln w="76200" cap="flat" cmpd="sng">
            <a:solidFill>
              <a:srgbClr val="AE3924"/>
            </a:solidFill>
            <a:prstDash val="solid"/>
            <a:round/>
            <a:headEnd type="none" w="sm" len="sm"/>
            <a:tailEnd type="stealth" w="med" len="med"/>
          </a:ln>
          <a:effectLst>
            <a:outerShdw blurRad="38100" dist="25400" dir="5400000" rotWithShape="0">
              <a:srgbClr val="000000">
                <a:alpha val="24705"/>
              </a:srgbClr>
            </a:outerShdw>
          </a:effectLst>
        </p:spPr>
      </p:cxnSp>
      <p:cxnSp>
        <p:nvCxnSpPr>
          <p:cNvPr id="935" name="Google Shape;935;p94"/>
          <p:cNvCxnSpPr/>
          <p:nvPr/>
        </p:nvCxnSpPr>
        <p:spPr>
          <a:xfrm>
            <a:off x="6082329" y="3395668"/>
            <a:ext cx="13097" cy="814387"/>
          </a:xfrm>
          <a:prstGeom prst="straightConnector1">
            <a:avLst/>
          </a:prstGeom>
          <a:noFill/>
          <a:ln w="76200" cap="flat" cmpd="sng">
            <a:solidFill>
              <a:srgbClr val="3939FF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936" name="Google Shape;936;p94"/>
          <p:cNvSpPr txBox="1"/>
          <p:nvPr/>
        </p:nvSpPr>
        <p:spPr>
          <a:xfrm>
            <a:off x="3337324" y="5333624"/>
            <a:ext cx="218660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2400"/>
              <a:buFont typeface="Noto Sans Symbols"/>
              <a:buNone/>
            </a:pPr>
            <a:r>
              <a:rPr lang="zh-TW" altLang="en-US" sz="24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 臺南區高中職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7" name="Google Shape;937;p94"/>
          <p:cNvSpPr txBox="1"/>
          <p:nvPr/>
        </p:nvSpPr>
        <p:spPr>
          <a:xfrm>
            <a:off x="5523923" y="5585388"/>
            <a:ext cx="2197893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2400"/>
              <a:buFont typeface="Noto Sans Symbols"/>
              <a:buNone/>
            </a:pPr>
            <a:r>
              <a:rPr lang="en-US" altLang="zh-TW" sz="24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1.</a:t>
            </a:r>
            <a:r>
              <a:rPr lang="zh-TW" altLang="en-US" sz="24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可跨區報考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8" name="Google Shape;938;p94"/>
          <p:cNvSpPr txBox="1"/>
          <p:nvPr/>
        </p:nvSpPr>
        <p:spPr>
          <a:xfrm>
            <a:off x="5523924" y="6047350"/>
            <a:ext cx="2434306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2400"/>
              <a:buFont typeface="Noto Sans Symbols"/>
              <a:buNone/>
            </a:pPr>
            <a:r>
              <a:rPr lang="en-US" altLang="zh-TW" sz="24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2.</a:t>
            </a:r>
            <a:r>
              <a:rPr lang="zh-TW" altLang="en-US" sz="24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參加學科測驗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9" name="Google Shape;939;p94"/>
          <p:cNvSpPr/>
          <p:nvPr/>
        </p:nvSpPr>
        <p:spPr>
          <a:xfrm>
            <a:off x="5569375" y="4232278"/>
            <a:ext cx="1604963" cy="1212946"/>
          </a:xfrm>
          <a:prstGeom prst="roundRect">
            <a:avLst>
              <a:gd name="adj" fmla="val 16667"/>
            </a:avLst>
          </a:prstGeom>
          <a:solidFill>
            <a:srgbClr val="3333FF"/>
          </a:solidFill>
          <a:ln>
            <a:noFill/>
          </a:ln>
          <a:effectLst>
            <a:outerShdw blurRad="50800" dist="38100" dir="5400000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32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特色招生</a:t>
            </a:r>
            <a:endParaRPr sz="32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（考試分發）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0" name="Google Shape;940;p94"/>
          <p:cNvSpPr/>
          <p:nvPr/>
        </p:nvSpPr>
        <p:spPr>
          <a:xfrm>
            <a:off x="3824324" y="1931988"/>
            <a:ext cx="2351485" cy="863600"/>
          </a:xfrm>
          <a:prstGeom prst="roundRect">
            <a:avLst>
              <a:gd name="adj" fmla="val 16667"/>
            </a:avLst>
          </a:prstGeom>
          <a:solidFill>
            <a:srgbClr val="3333FF"/>
          </a:solidFill>
          <a:ln>
            <a:noFill/>
          </a:ln>
          <a:effectLst>
            <a:outerShdw blurRad="50800" dist="38100" dir="5400000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32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特色招生</a:t>
            </a:r>
            <a:endParaRPr sz="32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（甄選入學）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941" name="Google Shape;941;p94"/>
          <p:cNvCxnSpPr>
            <a:stCxn id="942" idx="0"/>
          </p:cNvCxnSpPr>
          <p:nvPr/>
        </p:nvCxnSpPr>
        <p:spPr>
          <a:xfrm rot="10800000">
            <a:off x="4883348" y="2755825"/>
            <a:ext cx="0" cy="466800"/>
          </a:xfrm>
          <a:prstGeom prst="straightConnector1">
            <a:avLst/>
          </a:prstGeom>
          <a:noFill/>
          <a:ln w="76200" cap="flat" cmpd="sng">
            <a:solidFill>
              <a:srgbClr val="3939FF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943" name="Google Shape;943;p94"/>
          <p:cNvSpPr txBox="1"/>
          <p:nvPr/>
        </p:nvSpPr>
        <p:spPr>
          <a:xfrm>
            <a:off x="4043009" y="787821"/>
            <a:ext cx="525303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2400"/>
              <a:buFont typeface="Noto Sans Symbols"/>
              <a:buNone/>
            </a:pPr>
            <a:r>
              <a:rPr lang="en-US" altLang="zh-TW" sz="24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1.</a:t>
            </a:r>
            <a:r>
              <a:rPr lang="zh-TW" altLang="en-US" sz="24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藝術才能班、專業群科</a:t>
            </a:r>
            <a:endParaRPr sz="24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2400"/>
              <a:buFont typeface="Noto Sans Symbols"/>
              <a:buNone/>
            </a:pPr>
            <a:r>
              <a:rPr lang="en-US" altLang="zh-TW" sz="24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2.</a:t>
            </a:r>
            <a:r>
              <a:rPr lang="zh-TW" altLang="en-US" sz="24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可跨區報考</a:t>
            </a:r>
            <a:endParaRPr sz="24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2400"/>
              <a:buFont typeface="Arial"/>
              <a:buNone/>
            </a:pPr>
            <a:r>
              <a:rPr lang="en-US" altLang="zh-TW" sz="24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3.</a:t>
            </a:r>
            <a:r>
              <a:rPr lang="zh-TW" altLang="en-US" sz="24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需先術科測驗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944" name="Google Shape;944;p94"/>
          <p:cNvCxnSpPr/>
          <p:nvPr/>
        </p:nvCxnSpPr>
        <p:spPr>
          <a:xfrm rot="10800000">
            <a:off x="1755191" y="2740025"/>
            <a:ext cx="15479" cy="636588"/>
          </a:xfrm>
          <a:prstGeom prst="straightConnector1">
            <a:avLst/>
          </a:prstGeom>
          <a:noFill/>
          <a:ln w="76200" cap="flat" cmpd="sng">
            <a:solidFill>
              <a:srgbClr val="3939FF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945" name="Google Shape;945;p94"/>
          <p:cNvSpPr/>
          <p:nvPr/>
        </p:nvSpPr>
        <p:spPr>
          <a:xfrm>
            <a:off x="1663514" y="3232571"/>
            <a:ext cx="215503" cy="288925"/>
          </a:xfrm>
          <a:prstGeom prst="ellipse">
            <a:avLst/>
          </a:prstGeom>
          <a:solidFill>
            <a:srgbClr val="3939FF"/>
          </a:solidFill>
          <a:ln w="9525" cap="flat" cmpd="sng">
            <a:solidFill>
              <a:srgbClr val="3939F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94"/>
          <p:cNvSpPr/>
          <p:nvPr/>
        </p:nvSpPr>
        <p:spPr>
          <a:xfrm>
            <a:off x="7399945" y="3251621"/>
            <a:ext cx="215503" cy="288925"/>
          </a:xfrm>
          <a:prstGeom prst="ellipse">
            <a:avLst/>
          </a:prstGeom>
          <a:solidFill>
            <a:srgbClr val="4181CD"/>
          </a:solidFill>
          <a:ln>
            <a:noFill/>
          </a:ln>
          <a:effectLst>
            <a:outerShdw blurRad="38100" dist="25400" dir="5400000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94"/>
          <p:cNvSpPr/>
          <p:nvPr/>
        </p:nvSpPr>
        <p:spPr>
          <a:xfrm>
            <a:off x="4775600" y="3222625"/>
            <a:ext cx="215503" cy="287338"/>
          </a:xfrm>
          <a:prstGeom prst="ellipse">
            <a:avLst/>
          </a:prstGeom>
          <a:gradFill>
            <a:gsLst>
              <a:gs pos="0">
                <a:srgbClr val="BD574B"/>
              </a:gs>
              <a:gs pos="100000">
                <a:srgbClr val="AA3722"/>
              </a:gs>
            </a:gsLst>
            <a:lin ang="5400000" scaled="0"/>
          </a:gradFill>
          <a:ln w="9525" cap="rnd" cmpd="sng">
            <a:solidFill>
              <a:srgbClr val="AE3924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94"/>
          <p:cNvSpPr txBox="1"/>
          <p:nvPr/>
        </p:nvSpPr>
        <p:spPr>
          <a:xfrm>
            <a:off x="1410891" y="3541713"/>
            <a:ext cx="1188244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2000"/>
              <a:buFont typeface="Noto Sans Symbols"/>
              <a:buNone/>
            </a:pPr>
            <a:r>
              <a:rPr lang="en-US" altLang="zh-TW" sz="20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4</a:t>
            </a:r>
            <a:r>
              <a:rPr lang="zh-TW" altLang="en-US" sz="20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、</a:t>
            </a:r>
            <a:r>
              <a:rPr lang="en-US" altLang="zh-TW" sz="20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5</a:t>
            </a:r>
            <a:r>
              <a:rPr lang="zh-TW" altLang="en-US" sz="20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月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8" name="Google Shape;948;p94"/>
          <p:cNvSpPr txBox="1"/>
          <p:nvPr/>
        </p:nvSpPr>
        <p:spPr>
          <a:xfrm>
            <a:off x="3522077" y="2922588"/>
            <a:ext cx="807839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2400"/>
              <a:buFont typeface="Noto Sans Symbols"/>
              <a:buNone/>
            </a:pPr>
            <a:r>
              <a:rPr lang="en-US" altLang="zh-TW" sz="24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6</a:t>
            </a:r>
            <a:r>
              <a:rPr lang="zh-TW" altLang="en-US" sz="24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月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9" name="Google Shape;949;p94"/>
          <p:cNvSpPr/>
          <p:nvPr/>
        </p:nvSpPr>
        <p:spPr>
          <a:xfrm>
            <a:off x="3465250" y="3516744"/>
            <a:ext cx="850106" cy="49688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ffectLst>
            <a:outerShdw blurRad="50800" dist="38100" dir="5400000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直升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0" name="Google Shape;950;p94"/>
          <p:cNvSpPr txBox="1"/>
          <p:nvPr/>
        </p:nvSpPr>
        <p:spPr>
          <a:xfrm>
            <a:off x="6049419" y="2919413"/>
            <a:ext cx="899053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2400"/>
              <a:buFont typeface="Noto Sans Symbols"/>
              <a:buNone/>
            </a:pPr>
            <a:r>
              <a:rPr lang="en-US" altLang="zh-TW" sz="24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7</a:t>
            </a:r>
            <a:r>
              <a:rPr lang="zh-TW" altLang="en-US" sz="24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月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951" name="Google Shape;951;p94"/>
          <p:cNvCxnSpPr/>
          <p:nvPr/>
        </p:nvCxnSpPr>
        <p:spPr>
          <a:xfrm rot="10800000">
            <a:off x="7508081" y="2784896"/>
            <a:ext cx="0" cy="466725"/>
          </a:xfrm>
          <a:prstGeom prst="straightConnector1">
            <a:avLst/>
          </a:prstGeom>
          <a:gradFill>
            <a:gsLst>
              <a:gs pos="0">
                <a:srgbClr val="BD574B"/>
              </a:gs>
              <a:gs pos="100000">
                <a:srgbClr val="AA3722"/>
              </a:gs>
            </a:gsLst>
            <a:lin ang="5400000" scaled="0"/>
          </a:gradFill>
          <a:ln w="76200" cap="flat" cmpd="sng">
            <a:solidFill>
              <a:srgbClr val="3D79C2"/>
            </a:solidFill>
            <a:prstDash val="solid"/>
            <a:round/>
            <a:headEnd type="none" w="sm" len="sm"/>
            <a:tailEnd type="stealth" w="med" len="med"/>
          </a:ln>
          <a:effectLst>
            <a:outerShdw blurRad="38100" dist="25400" dir="5400000" rotWithShape="0">
              <a:srgbClr val="000000">
                <a:alpha val="24705"/>
              </a:srgbClr>
            </a:outerShdw>
          </a:effectLst>
        </p:spPr>
      </p:cxnSp>
      <p:sp>
        <p:nvSpPr>
          <p:cNvPr id="952" name="Google Shape;952;p94"/>
          <p:cNvSpPr/>
          <p:nvPr/>
        </p:nvSpPr>
        <p:spPr>
          <a:xfrm>
            <a:off x="7169944" y="1973684"/>
            <a:ext cx="812006" cy="86518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E99447"/>
              </a:gs>
              <a:gs pos="100000">
                <a:srgbClr val="D67D0F"/>
              </a:gs>
            </a:gsLst>
            <a:lin ang="5400000" scaled="0"/>
          </a:gradFill>
          <a:ln>
            <a:noFill/>
          </a:ln>
          <a:effectLst>
            <a:outerShdw blurRad="50800" dist="38100" dir="5400000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8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報到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3" name="Google Shape;953;p94"/>
          <p:cNvSpPr txBox="1"/>
          <p:nvPr/>
        </p:nvSpPr>
        <p:spPr>
          <a:xfrm>
            <a:off x="1220394" y="776288"/>
            <a:ext cx="211693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2400"/>
              <a:buFont typeface="Noto Sans Symbols"/>
              <a:buNone/>
            </a:pPr>
            <a:r>
              <a:rPr lang="en-US" altLang="zh-TW" sz="24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1.</a:t>
            </a:r>
            <a:r>
              <a:rPr lang="zh-TW" altLang="en-US" sz="24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藝術才能班</a:t>
            </a:r>
            <a:endParaRPr sz="24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2400"/>
              <a:buFont typeface="Noto Sans Symbols"/>
              <a:buNone/>
            </a:pPr>
            <a:r>
              <a:rPr lang="en-US" altLang="zh-TW" sz="24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2.</a:t>
            </a:r>
            <a:r>
              <a:rPr lang="zh-TW" altLang="en-US" sz="24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專業群科</a:t>
            </a:r>
            <a:endParaRPr sz="24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2400"/>
              <a:buFont typeface="Noto Sans Symbols"/>
              <a:buNone/>
            </a:pPr>
            <a:r>
              <a:rPr lang="en-US" altLang="zh-TW" sz="24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3.</a:t>
            </a:r>
            <a:r>
              <a:rPr lang="zh-TW" altLang="en-US" sz="24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體育班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4" name="Google Shape;954;p94"/>
          <p:cNvSpPr/>
          <p:nvPr/>
        </p:nvSpPr>
        <p:spPr>
          <a:xfrm>
            <a:off x="681039" y="3213100"/>
            <a:ext cx="216694" cy="287338"/>
          </a:xfrm>
          <a:prstGeom prst="ellipse">
            <a:avLst/>
          </a:prstGeom>
          <a:solidFill>
            <a:srgbClr val="3939FF"/>
          </a:solidFill>
          <a:ln w="9525" cap="flat" cmpd="sng">
            <a:solidFill>
              <a:srgbClr val="3939F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cxnSp>
        <p:nvCxnSpPr>
          <p:cNvPr id="955" name="Google Shape;955;p94"/>
          <p:cNvCxnSpPr>
            <a:stCxn id="954" idx="4"/>
          </p:cNvCxnSpPr>
          <p:nvPr/>
        </p:nvCxnSpPr>
        <p:spPr>
          <a:xfrm>
            <a:off x="789385" y="3500438"/>
            <a:ext cx="0" cy="709500"/>
          </a:xfrm>
          <a:prstGeom prst="straightConnector1">
            <a:avLst/>
          </a:prstGeom>
          <a:noFill/>
          <a:ln w="76200" cap="flat" cmpd="sng">
            <a:solidFill>
              <a:srgbClr val="3939FF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956" name="Google Shape;956;p94"/>
          <p:cNvSpPr txBox="1"/>
          <p:nvPr/>
        </p:nvSpPr>
        <p:spPr>
          <a:xfrm>
            <a:off x="257319" y="3774622"/>
            <a:ext cx="1288528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2400"/>
              <a:buFont typeface="Noto Sans Symbols"/>
              <a:buNone/>
            </a:pPr>
            <a:r>
              <a:rPr lang="zh-TW" altLang="en-US" sz="24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科學班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7" name="Google Shape;957;p94"/>
          <p:cNvSpPr txBox="1"/>
          <p:nvPr/>
        </p:nvSpPr>
        <p:spPr>
          <a:xfrm>
            <a:off x="452437" y="2794000"/>
            <a:ext cx="738188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2000"/>
              <a:buFont typeface="Noto Sans Symbols"/>
              <a:buNone/>
            </a:pPr>
            <a:r>
              <a:rPr lang="en-US" altLang="zh-TW" sz="20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t>3</a:t>
            </a:r>
            <a:r>
              <a:rPr lang="zh-TW" altLang="en-US" sz="20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t>月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8" name="Google Shape;958;p94"/>
          <p:cNvSpPr/>
          <p:nvPr/>
        </p:nvSpPr>
        <p:spPr>
          <a:xfrm>
            <a:off x="5972787" y="3213100"/>
            <a:ext cx="216694" cy="287338"/>
          </a:xfrm>
          <a:prstGeom prst="ellipse">
            <a:avLst/>
          </a:prstGeom>
          <a:solidFill>
            <a:srgbClr val="3939FF"/>
          </a:solidFill>
          <a:ln w="9525" cap="flat" cmpd="sng">
            <a:solidFill>
              <a:srgbClr val="3939F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59" name="Google Shape;959;p94"/>
          <p:cNvSpPr/>
          <p:nvPr/>
        </p:nvSpPr>
        <p:spPr>
          <a:xfrm>
            <a:off x="7447173" y="4254035"/>
            <a:ext cx="1646634" cy="1524791"/>
          </a:xfrm>
          <a:prstGeom prst="roundRect">
            <a:avLst>
              <a:gd name="adj" fmla="val 16667"/>
            </a:avLst>
          </a:prstGeom>
          <a:solidFill>
            <a:srgbClr val="DA433E"/>
          </a:solidFill>
          <a:ln>
            <a:noFill/>
          </a:ln>
          <a:effectLst>
            <a:outerShdw blurRad="50800" dist="38100" dir="5400000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32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免試</a:t>
            </a:r>
            <a:endParaRPr lang="en-US" altLang="zh-TW" sz="32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32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續招</a:t>
            </a:r>
            <a:endParaRPr sz="32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altLang="zh-TW" sz="24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(</a:t>
            </a:r>
            <a:r>
              <a:rPr lang="en-US" altLang="zh-TW" sz="20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7</a:t>
            </a:r>
            <a:r>
              <a:rPr lang="zh-TW" altLang="en-US" sz="20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月中下旬</a:t>
            </a:r>
            <a:r>
              <a:rPr lang="en-US" altLang="zh-TW" sz="20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)</a:t>
            </a:r>
            <a:endParaRPr sz="2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cxnSp>
        <p:nvCxnSpPr>
          <p:cNvPr id="960" name="Google Shape;960;p94"/>
          <p:cNvCxnSpPr/>
          <p:nvPr/>
        </p:nvCxnSpPr>
        <p:spPr>
          <a:xfrm>
            <a:off x="8162738" y="3534518"/>
            <a:ext cx="0" cy="701675"/>
          </a:xfrm>
          <a:prstGeom prst="straightConnector1">
            <a:avLst/>
          </a:prstGeom>
          <a:gradFill>
            <a:gsLst>
              <a:gs pos="0">
                <a:srgbClr val="BD574B"/>
              </a:gs>
              <a:gs pos="100000">
                <a:srgbClr val="AA3722"/>
              </a:gs>
            </a:gsLst>
            <a:lin ang="5400000" scaled="0"/>
          </a:gradFill>
          <a:ln w="76200" cap="flat" cmpd="sng">
            <a:solidFill>
              <a:srgbClr val="AE3924"/>
            </a:solidFill>
            <a:prstDash val="solid"/>
            <a:round/>
            <a:headEnd type="none" w="sm" len="sm"/>
            <a:tailEnd type="stealth" w="med" len="med"/>
          </a:ln>
          <a:effectLst>
            <a:outerShdw blurRad="38100" dist="25400" dir="5400000" rotWithShape="0">
              <a:srgbClr val="000000">
                <a:alpha val="24705"/>
              </a:srgbClr>
            </a:outerShdw>
          </a:effectLst>
        </p:spPr>
      </p:cxnSp>
      <p:sp>
        <p:nvSpPr>
          <p:cNvPr id="961" name="Google Shape;961;p94"/>
          <p:cNvSpPr/>
          <p:nvPr/>
        </p:nvSpPr>
        <p:spPr>
          <a:xfrm>
            <a:off x="8054986" y="3264524"/>
            <a:ext cx="215504" cy="287338"/>
          </a:xfrm>
          <a:prstGeom prst="ellipse">
            <a:avLst/>
          </a:prstGeom>
          <a:gradFill>
            <a:gsLst>
              <a:gs pos="0">
                <a:srgbClr val="BD574B"/>
              </a:gs>
              <a:gs pos="100000">
                <a:srgbClr val="AA3722"/>
              </a:gs>
            </a:gsLst>
            <a:lin ang="5400000" scaled="0"/>
          </a:gradFill>
          <a:ln w="9525" cap="rnd" cmpd="sng">
            <a:solidFill>
              <a:srgbClr val="AE3924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94"/>
          <p:cNvSpPr/>
          <p:nvPr/>
        </p:nvSpPr>
        <p:spPr>
          <a:xfrm>
            <a:off x="226221" y="4254500"/>
            <a:ext cx="1528762" cy="1190724"/>
          </a:xfrm>
          <a:prstGeom prst="roundRect">
            <a:avLst>
              <a:gd name="adj" fmla="val 16667"/>
            </a:avLst>
          </a:prstGeom>
          <a:solidFill>
            <a:srgbClr val="3333FF"/>
          </a:solidFill>
          <a:ln>
            <a:noFill/>
          </a:ln>
          <a:effectLst>
            <a:outerShdw blurRad="50800" dist="38100" dir="5400000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zh-TW" altLang="en-US" sz="24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特色招生</a:t>
            </a:r>
            <a:r>
              <a:rPr lang="zh-TW" altLang="en-US" sz="2133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（甄選入學）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3" name="Google Shape;963;p94"/>
          <p:cNvSpPr/>
          <p:nvPr/>
        </p:nvSpPr>
        <p:spPr>
          <a:xfrm>
            <a:off x="759828" y="1930400"/>
            <a:ext cx="2087167" cy="863600"/>
          </a:xfrm>
          <a:prstGeom prst="roundRect">
            <a:avLst>
              <a:gd name="adj" fmla="val 16667"/>
            </a:avLst>
          </a:prstGeom>
          <a:solidFill>
            <a:srgbClr val="3333FF"/>
          </a:solidFill>
          <a:ln>
            <a:noFill/>
          </a:ln>
          <a:effectLst>
            <a:outerShdw blurRad="50800" dist="38100" dir="5400000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32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術科測驗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4" name="Google Shape;964;p94"/>
          <p:cNvSpPr txBox="1"/>
          <p:nvPr/>
        </p:nvSpPr>
        <p:spPr>
          <a:xfrm>
            <a:off x="6875266" y="1558137"/>
            <a:ext cx="2213372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2400"/>
              <a:buFont typeface="Noto Sans Symbols"/>
              <a:buNone/>
            </a:pPr>
            <a:r>
              <a:rPr lang="en-US" altLang="zh-TW" sz="2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t>7</a:t>
            </a:r>
            <a:r>
              <a:rPr lang="zh-TW" altLang="en-US" sz="2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t>月放榜  報到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5" name="Google Shape;965;p94"/>
          <p:cNvSpPr/>
          <p:nvPr/>
        </p:nvSpPr>
        <p:spPr>
          <a:xfrm>
            <a:off x="226221" y="34925"/>
            <a:ext cx="8917780" cy="7493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altLang="zh-TW" sz="3600" kern="0" dirty="0">
                <a:solidFill>
                  <a:srgbClr val="FFFFFF"/>
                </a:solidFill>
                <a:latin typeface="DFKai-SB"/>
                <a:ea typeface="DFKai-SB"/>
                <a:cs typeface="DFKai-SB"/>
                <a:sym typeface="DFKai-SB"/>
              </a:rPr>
              <a:t>(</a:t>
            </a:r>
            <a:r>
              <a:rPr lang="zh-TW" altLang="en-US" sz="3600" kern="0" dirty="0">
                <a:solidFill>
                  <a:srgbClr val="FFFFFF"/>
                </a:solidFill>
                <a:latin typeface="DFKai-SB"/>
                <a:ea typeface="DFKai-SB"/>
                <a:cs typeface="DFKai-SB"/>
                <a:sym typeface="DFKai-SB"/>
              </a:rPr>
              <a:t>一</a:t>
            </a:r>
            <a:r>
              <a:rPr lang="en-US" altLang="zh-TW" sz="3600" kern="0" dirty="0">
                <a:solidFill>
                  <a:srgbClr val="FFFFFF"/>
                </a:solidFill>
                <a:latin typeface="DFKai-SB"/>
                <a:ea typeface="DFKai-SB"/>
                <a:cs typeface="DFKai-SB"/>
                <a:sym typeface="DFKai-SB"/>
              </a:rPr>
              <a:t>)</a:t>
            </a:r>
            <a:r>
              <a:rPr lang="zh-TW" altLang="en-US" sz="3600" kern="0" dirty="0">
                <a:solidFill>
                  <a:srgbClr val="FFFFFF"/>
                </a:solidFill>
                <a:latin typeface="DFKai-SB"/>
                <a:ea typeface="DFKai-SB"/>
                <a:cs typeface="DFKai-SB"/>
                <a:sym typeface="DFKai-SB"/>
              </a:rPr>
              <a:t>臺南區高中</a:t>
            </a:r>
            <a:r>
              <a:rPr lang="en-US" altLang="zh-TW" sz="3600" kern="0" dirty="0">
                <a:solidFill>
                  <a:srgbClr val="FFFFFF"/>
                </a:solidFill>
                <a:latin typeface="DFKai-SB"/>
                <a:ea typeface="DFKai-SB"/>
                <a:cs typeface="DFKai-SB"/>
                <a:sym typeface="DFKai-SB"/>
              </a:rPr>
              <a:t>/</a:t>
            </a:r>
            <a:r>
              <a:rPr lang="zh-TW" altLang="en-US" sz="3600" kern="0" dirty="0">
                <a:solidFill>
                  <a:srgbClr val="FFFFFF"/>
                </a:solidFill>
                <a:latin typeface="DFKai-SB"/>
                <a:ea typeface="DFKai-SB"/>
                <a:cs typeface="DFKai-SB"/>
                <a:sym typeface="DFKai-SB"/>
              </a:rPr>
              <a:t>職多元入學重要日程表</a:t>
            </a:r>
            <a:endParaRPr sz="11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6" name="Google Shape;966;p94"/>
          <p:cNvSpPr/>
          <p:nvPr/>
        </p:nvSpPr>
        <p:spPr>
          <a:xfrm>
            <a:off x="1142102" y="5522913"/>
            <a:ext cx="1511469" cy="982662"/>
          </a:xfrm>
          <a:prstGeom prst="roundRect">
            <a:avLst>
              <a:gd name="adj" fmla="val 16667"/>
            </a:avLst>
          </a:prstGeom>
          <a:solidFill>
            <a:srgbClr val="DA433E"/>
          </a:solidFill>
          <a:ln>
            <a:noFill/>
          </a:ln>
          <a:effectLst>
            <a:outerShdw blurRad="50800" dist="38100" dir="5400000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32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完全</a:t>
            </a:r>
            <a:endParaRPr lang="en-US" altLang="zh-TW" sz="32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32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免試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7" name="Google Shape;967;p94"/>
          <p:cNvSpPr txBox="1">
            <a:spLocks noGrp="1"/>
          </p:cNvSpPr>
          <p:nvPr>
            <p:ph type="sldNum" idx="12"/>
          </p:nvPr>
        </p:nvSpPr>
        <p:spPr>
          <a:xfrm>
            <a:off x="398859" y="787401"/>
            <a:ext cx="584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FEFFFF"/>
              </a:buClr>
              <a:buSzPts val="2000"/>
              <a:buFont typeface="Noto Sans Symbols"/>
              <a:buNone/>
            </a:pPr>
            <a:fld id="{00000000-1234-1234-1234-123412341234}" type="slidenum">
              <a:rPr lang="en-US" altLang="zh-TW"/>
              <a:pPr>
                <a:buClr>
                  <a:srgbClr val="FEFFFF"/>
                </a:buClr>
                <a:buSzPts val="2000"/>
                <a:buFont typeface="Noto Sans Symbols"/>
                <a:buNone/>
              </a:pPr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628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標題 1"/>
          <p:cNvSpPr>
            <a:spLocks noGrp="1"/>
          </p:cNvSpPr>
          <p:nvPr>
            <p:ph type="title"/>
          </p:nvPr>
        </p:nvSpPr>
        <p:spPr>
          <a:xfrm>
            <a:off x="1328707" y="375444"/>
            <a:ext cx="6527006" cy="823913"/>
          </a:xfrm>
          <a:solidFill>
            <a:srgbClr val="0070C0"/>
          </a:solidFill>
        </p:spPr>
        <p:txBody>
          <a:bodyPr/>
          <a:lstStyle/>
          <a:p>
            <a:r>
              <a:rPr lang="en-US" altLang="zh-TW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超研澤顏楷"/>
              </a:rPr>
              <a:t>(</a:t>
            </a:r>
            <a:r>
              <a:rPr lang="zh-TW" altLang="en-US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超研澤顏楷"/>
              </a:rPr>
              <a:t>二</a:t>
            </a:r>
            <a:r>
              <a:rPr lang="en-US" altLang="zh-TW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超研澤顏楷"/>
              </a:rPr>
              <a:t>)</a:t>
            </a:r>
            <a:r>
              <a:rPr lang="zh-TW" altLang="en-US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超研澤顏楷"/>
              </a:rPr>
              <a:t>免試入學作業程序</a:t>
            </a:r>
          </a:p>
        </p:txBody>
      </p:sp>
      <p:graphicFrame>
        <p:nvGraphicFramePr>
          <p:cNvPr id="12288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119491"/>
              </p:ext>
            </p:extLst>
          </p:nvPr>
        </p:nvGraphicFramePr>
        <p:xfrm>
          <a:off x="179388" y="2133600"/>
          <a:ext cx="8824912" cy="350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Visio" r:id="rId4" imgW="4426729" imgH="1541786" progId="">
                  <p:embed/>
                </p:oleObj>
              </mc:Choice>
              <mc:Fallback>
                <p:oleObj name="Visio" r:id="rId4" imgW="4426729" imgH="154178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133600"/>
                        <a:ext cx="8824912" cy="3506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85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fld id="{59F9A9D0-A01F-4CDD-9FBA-9B1CC1E28D66}" type="slidenum">
              <a:rPr kumimoji="0" lang="zh-TW" altLang="en-US" smtClean="0">
                <a:solidFill>
                  <a:srgbClr val="FEFFFF"/>
                </a:solidFill>
                <a:latin typeface="Century Gothic" panose="020B0502020202020204" pitchFamily="34" charset="0"/>
              </a:rPr>
              <a:pPr/>
              <a:t>9</a:t>
            </a:fld>
            <a:endParaRPr kumimoji="0" lang="zh-TW" altLang="en-US">
              <a:solidFill>
                <a:srgbClr val="FEFF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24741"/>
      </p:ext>
    </p:extLst>
  </p:cSld>
  <p:clrMapOvr>
    <a:masterClrMapping/>
  </p:clrMapOvr>
</p:sld>
</file>

<file path=ppt/theme/theme1.xml><?xml version="1.0" encoding="utf-8"?>
<a:theme xmlns:a="http://schemas.openxmlformats.org/drawingml/2006/main" name="1_絲縷">
  <a:themeElements>
    <a:clrScheme name="絲縷">
      <a:dk1>
        <a:srgbClr val="000000"/>
      </a:dk1>
      <a:lt1>
        <a:srgbClr val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絲縷">
  <a:themeElements>
    <a:clrScheme name="絲縷">
      <a:dk1>
        <a:srgbClr val="000000"/>
      </a:dk1>
      <a:lt1>
        <a:srgbClr val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絲縷">
  <a:themeElements>
    <a:clrScheme name="絲縷">
      <a:dk1>
        <a:srgbClr val="000000"/>
      </a:dk1>
      <a:lt1>
        <a:srgbClr val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5_絲縷">
  <a:themeElements>
    <a:clrScheme name="絲縷">
      <a:dk1>
        <a:srgbClr val="000000"/>
      </a:dk1>
      <a:lt1>
        <a:srgbClr val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絲縷">
  <a:themeElements>
    <a:clrScheme name="絲縷">
      <a:dk1>
        <a:srgbClr val="000000"/>
      </a:dk1>
      <a:lt1>
        <a:srgbClr val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8_絲縷">
  <a:themeElements>
    <a:clrScheme name="絲縷">
      <a:dk1>
        <a:srgbClr val="000000"/>
      </a:dk1>
      <a:lt1>
        <a:srgbClr val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絲縷">
  <a:themeElements>
    <a:clrScheme name="絲縷">
      <a:dk1>
        <a:srgbClr val="000000"/>
      </a:dk1>
      <a:lt1>
        <a:srgbClr val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絲縷">
  <a:themeElements>
    <a:clrScheme name="絲縷">
      <a:dk1>
        <a:srgbClr val="000000"/>
      </a:dk1>
      <a:lt1>
        <a:srgbClr val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絲縷">
  <a:themeElements>
    <a:clrScheme name="絲縷">
      <a:dk1>
        <a:srgbClr val="000000"/>
      </a:dk1>
      <a:lt1>
        <a:srgbClr val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絲縷">
  <a:themeElements>
    <a:clrScheme name="絲縷">
      <a:dk1>
        <a:srgbClr val="000000"/>
      </a:dk1>
      <a:lt1>
        <a:srgbClr val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絲縷">
  <a:themeElements>
    <a:clrScheme name="絲縷">
      <a:dk1>
        <a:srgbClr val="000000"/>
      </a:dk1>
      <a:lt1>
        <a:srgbClr val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絲縷">
  <a:themeElements>
    <a:clrScheme name="絲縷">
      <a:dk1>
        <a:srgbClr val="000000"/>
      </a:dk1>
      <a:lt1>
        <a:srgbClr val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絲縷">
  <a:themeElements>
    <a:clrScheme name="絲縷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絲縷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54F6613E-5ED7-40ED-90A8-F639BE712C0E}"/>
    </a:ext>
  </a:extLst>
</a:theme>
</file>

<file path=ppt/theme/theme9.xml><?xml version="1.0" encoding="utf-8"?>
<a:theme xmlns:a="http://schemas.openxmlformats.org/drawingml/2006/main" name="9_絲縷">
  <a:themeElements>
    <a:clrScheme name="絲縷">
      <a:dk1>
        <a:srgbClr val="000000"/>
      </a:dk1>
      <a:lt1>
        <a:srgbClr val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5406</Words>
  <Application>Microsoft Office PowerPoint</Application>
  <PresentationFormat>如螢幕大小 (4:3)</PresentationFormat>
  <Paragraphs>1309</Paragraphs>
  <Slides>52</Slides>
  <Notes>22</Notes>
  <HiddenSlides>0</HiddenSlides>
  <MMClips>0</MMClips>
  <ScaleCrop>false</ScaleCrop>
  <HeadingPairs>
    <vt:vector size="6" baseType="variant">
      <vt:variant>
        <vt:lpstr>佈景主題</vt:lpstr>
      </vt:variant>
      <vt:variant>
        <vt:i4>14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52</vt:i4>
      </vt:variant>
    </vt:vector>
  </HeadingPairs>
  <TitlesOfParts>
    <vt:vector size="67" baseType="lpstr">
      <vt:lpstr>1_絲縷</vt:lpstr>
      <vt:lpstr>3_絲縷</vt:lpstr>
      <vt:lpstr>2_絲縷</vt:lpstr>
      <vt:lpstr>4_絲縷</vt:lpstr>
      <vt:lpstr>5_絲縷</vt:lpstr>
      <vt:lpstr>6_絲縷</vt:lpstr>
      <vt:lpstr>7_絲縷</vt:lpstr>
      <vt:lpstr>8_絲縷</vt:lpstr>
      <vt:lpstr>9_絲縷</vt:lpstr>
      <vt:lpstr>10_絲縷</vt:lpstr>
      <vt:lpstr>11_絲縷</vt:lpstr>
      <vt:lpstr>15_絲縷</vt:lpstr>
      <vt:lpstr>13_絲縷</vt:lpstr>
      <vt:lpstr>18_絲縷</vt:lpstr>
      <vt:lpstr>Visio</vt:lpstr>
      <vt:lpstr>  111學年度國三生志願選填試探與輔導知能研習</vt:lpstr>
      <vt:lpstr>十二年國教入學管道</vt:lpstr>
      <vt:lpstr>PowerPoint 簡報</vt:lpstr>
      <vt:lpstr>PowerPoint 簡報</vt:lpstr>
      <vt:lpstr>PowerPoint 簡報</vt:lpstr>
      <vt:lpstr>PowerPoint 簡報</vt:lpstr>
      <vt:lpstr>普通高中(高中)及技術型高中(高職)招生管道</vt:lpstr>
      <vt:lpstr>PowerPoint 簡報</vt:lpstr>
      <vt:lpstr>(二)免試入學作業程序</vt:lpstr>
      <vt:lpstr>PowerPoint 簡報</vt:lpstr>
      <vt:lpstr>(四)免試入學同分比序</vt:lpstr>
      <vt:lpstr>(五)志願選填注意事項1</vt:lpstr>
      <vt:lpstr>PowerPoint 簡報</vt:lpstr>
      <vt:lpstr>PowerPoint 簡報</vt:lpstr>
      <vt:lpstr>(五)志願選填注意事項4</vt:lpstr>
      <vt:lpstr>台南區免試入學就學區</vt:lpstr>
      <vt:lpstr>(一)免試入學就學區規劃-1</vt:lpstr>
      <vt:lpstr>(一)免試入學就學區規劃-2</vt:lpstr>
      <vt:lpstr> (二)特殊情形變更學區申請 </vt:lpstr>
      <vt:lpstr>五專招生管道</vt:lpstr>
      <vt:lpstr>(一)五專入學管道日程說明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志願選填(紙本)</vt:lpstr>
      <vt:lpstr>分發以學生選填志願順序為優先考量。採從左而右(由第一志願校到第五志願校)，從上而下的方式(由科別1、科別2、科別3…)來進行分發。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志願選填操作有誤</vt:lpstr>
      <vt:lpstr>志願選填操作有誤</vt:lpstr>
      <vt:lpstr>志願選填不合邏輯</vt:lpstr>
      <vt:lpstr>看得出邏輯嗎(選科)？</vt:lpstr>
      <vt:lpstr>志願選填方向模糊(選校?)</vt:lpstr>
      <vt:lpstr>志願選填方向模糊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Windows 使用者</cp:lastModifiedBy>
  <cp:revision>127</cp:revision>
  <cp:lastPrinted>2022-12-27T01:51:22Z</cp:lastPrinted>
  <dcterms:created xsi:type="dcterms:W3CDTF">2020-12-21T05:27:51Z</dcterms:created>
  <dcterms:modified xsi:type="dcterms:W3CDTF">2022-12-28T03:31:11Z</dcterms:modified>
</cp:coreProperties>
</file>