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8.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9.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0.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1.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2.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3.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4" r:id="rId2"/>
    <p:sldMasterId id="2147483711" r:id="rId3"/>
    <p:sldMasterId id="2147483728" r:id="rId4"/>
    <p:sldMasterId id="2147483745" r:id="rId5"/>
    <p:sldMasterId id="2147483762" r:id="rId6"/>
    <p:sldMasterId id="2147483779" r:id="rId7"/>
    <p:sldMasterId id="2147483796" r:id="rId8"/>
    <p:sldMasterId id="2147483813" r:id="rId9"/>
    <p:sldMasterId id="2147483830" r:id="rId10"/>
    <p:sldMasterId id="2147483847" r:id="rId11"/>
    <p:sldMasterId id="2147483915" r:id="rId12"/>
    <p:sldMasterId id="2147483949" r:id="rId13"/>
    <p:sldMasterId id="2147484017" r:id="rId14"/>
  </p:sldMasterIdLst>
  <p:notesMasterIdLst>
    <p:notesMasterId r:id="rId45"/>
  </p:notesMasterIdLst>
  <p:handoutMasterIdLst>
    <p:handoutMasterId r:id="rId46"/>
  </p:handoutMasterIdLst>
  <p:sldIdLst>
    <p:sldId id="260" r:id="rId15"/>
    <p:sldId id="311" r:id="rId16"/>
    <p:sldId id="261" r:id="rId17"/>
    <p:sldId id="263" r:id="rId18"/>
    <p:sldId id="264" r:id="rId19"/>
    <p:sldId id="265" r:id="rId20"/>
    <p:sldId id="309" r:id="rId21"/>
    <p:sldId id="267" r:id="rId22"/>
    <p:sldId id="327" r:id="rId23"/>
    <p:sldId id="270" r:id="rId24"/>
    <p:sldId id="272" r:id="rId25"/>
    <p:sldId id="274" r:id="rId26"/>
    <p:sldId id="275" r:id="rId27"/>
    <p:sldId id="307" r:id="rId28"/>
    <p:sldId id="283" r:id="rId29"/>
    <p:sldId id="296" r:id="rId30"/>
    <p:sldId id="332" r:id="rId31"/>
    <p:sldId id="328" r:id="rId32"/>
    <p:sldId id="329" r:id="rId33"/>
    <p:sldId id="313" r:id="rId34"/>
    <p:sldId id="312" r:id="rId35"/>
    <p:sldId id="314" r:id="rId36"/>
    <p:sldId id="268" r:id="rId37"/>
    <p:sldId id="301" r:id="rId38"/>
    <p:sldId id="304" r:id="rId39"/>
    <p:sldId id="315" r:id="rId40"/>
    <p:sldId id="318" r:id="rId41"/>
    <p:sldId id="326" r:id="rId42"/>
    <p:sldId id="317" r:id="rId43"/>
    <p:sldId id="333" r:id="rId4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12" autoAdjust="0"/>
    <p:restoredTop sz="94660"/>
  </p:normalViewPr>
  <p:slideViewPr>
    <p:cSldViewPr>
      <p:cViewPr varScale="1">
        <p:scale>
          <a:sx n="110" d="100"/>
          <a:sy n="110" d="100"/>
        </p:scale>
        <p:origin x="126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viewProps" Target="viewProp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96161-C8CB-4CB1-8E73-7E471916C77C}" type="datetimeFigureOut">
              <a:rPr lang="zh-TW" altLang="en-US" smtClean="0"/>
              <a:t>2023/12/28</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6155F0-39B0-4AEC-AB4A-4EFA9FF9BE75}" type="slidenum">
              <a:rPr lang="zh-TW" altLang="en-US" smtClean="0"/>
              <a:t>‹#›</a:t>
            </a:fld>
            <a:endParaRPr lang="zh-TW" altLang="en-US"/>
          </a:p>
        </p:txBody>
      </p:sp>
    </p:spTree>
    <p:extLst>
      <p:ext uri="{BB962C8B-B14F-4D97-AF65-F5344CB8AC3E}">
        <p14:creationId xmlns:p14="http://schemas.microsoft.com/office/powerpoint/2010/main" val="2204608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2817F4-E33A-4343-8A74-38DF009494B9}" type="datetimeFigureOut">
              <a:rPr lang="zh-TW" altLang="en-US" smtClean="0"/>
              <a:t>2023/12/28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641DC6-837F-4379-81E2-B60BCB9376A0}" type="slidenum">
              <a:rPr lang="zh-TW" altLang="en-US" smtClean="0"/>
              <a:t>‹#›</a:t>
            </a:fld>
            <a:endParaRPr lang="zh-TW" altLang="en-US"/>
          </a:p>
        </p:txBody>
      </p:sp>
    </p:spTree>
    <p:extLst>
      <p:ext uri="{BB962C8B-B14F-4D97-AF65-F5344CB8AC3E}">
        <p14:creationId xmlns:p14="http://schemas.microsoft.com/office/powerpoint/2010/main" val="969186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4:notes"/>
          <p:cNvSpPr txBox="1">
            <a:spLocks noGrp="1"/>
          </p:cNvSpPr>
          <p:nvPr>
            <p:ph type="body" idx="1"/>
          </p:nvPr>
        </p:nvSpPr>
        <p:spPr>
          <a:xfrm>
            <a:off x="685472" y="4401165"/>
            <a:ext cx="5487057" cy="359823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30" name="Google Shape;830;p4: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2151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18: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38" name="Google Shape;1038;p18:notes"/>
          <p:cNvSpPr txBox="1">
            <a:spLocks noGrp="1"/>
          </p:cNvSpPr>
          <p:nvPr>
            <p:ph type="body" idx="1"/>
          </p:nvPr>
        </p:nvSpPr>
        <p:spPr>
          <a:xfrm>
            <a:off x="685472" y="4401165"/>
            <a:ext cx="5487057" cy="35982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9" name="Google Shape;1039;p18:notes"/>
          <p:cNvSpPr txBox="1">
            <a:spLocks noGrp="1"/>
          </p:cNvSpPr>
          <p:nvPr>
            <p:ph type="sldNum" idx="12"/>
          </p:nvPr>
        </p:nvSpPr>
        <p:spPr>
          <a:xfrm>
            <a:off x="3883605" y="8684879"/>
            <a:ext cx="2973298" cy="459121"/>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TW">
                <a:solidFill>
                  <a:prstClr val="black"/>
                </a:solidFill>
                <a:latin typeface="Calibri"/>
                <a:ea typeface="Calibri"/>
                <a:cs typeface="Calibri"/>
                <a:sym typeface="Calibri"/>
              </a:rPr>
              <a:pPr/>
              <a:t>11</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91626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19:notes"/>
          <p:cNvSpPr txBox="1">
            <a:spLocks noGrp="1"/>
          </p:cNvSpPr>
          <p:nvPr>
            <p:ph type="body" idx="1"/>
          </p:nvPr>
        </p:nvSpPr>
        <p:spPr>
          <a:xfrm>
            <a:off x="685472" y="4401165"/>
            <a:ext cx="5487057" cy="359823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48" name="Google Shape;1048;p19: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1318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p21:notes"/>
          <p:cNvSpPr txBox="1">
            <a:spLocks noGrp="1"/>
          </p:cNvSpPr>
          <p:nvPr>
            <p:ph type="body" idx="1"/>
          </p:nvPr>
        </p:nvSpPr>
        <p:spPr>
          <a:xfrm>
            <a:off x="685472" y="4401165"/>
            <a:ext cx="5487057" cy="359823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63" name="Google Shape;1063;p21: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9207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32:notes"/>
          <p:cNvSpPr txBox="1">
            <a:spLocks noGrp="1"/>
          </p:cNvSpPr>
          <p:nvPr>
            <p:ph type="body" idx="1"/>
          </p:nvPr>
        </p:nvSpPr>
        <p:spPr>
          <a:xfrm>
            <a:off x="685472" y="4401165"/>
            <a:ext cx="5487057" cy="359823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70" name="Google Shape;1170;p32: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8192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32:notes"/>
          <p:cNvSpPr txBox="1">
            <a:spLocks noGrp="1"/>
          </p:cNvSpPr>
          <p:nvPr>
            <p:ph type="body" idx="1"/>
          </p:nvPr>
        </p:nvSpPr>
        <p:spPr>
          <a:xfrm>
            <a:off x="685472" y="4401165"/>
            <a:ext cx="5487057" cy="359823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70" name="Google Shape;1170;p32: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5042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p46: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77" name="Google Shape;1277;p46:notes"/>
          <p:cNvSpPr txBox="1">
            <a:spLocks noGrp="1"/>
          </p:cNvSpPr>
          <p:nvPr>
            <p:ph type="body" idx="1"/>
          </p:nvPr>
        </p:nvSpPr>
        <p:spPr>
          <a:xfrm>
            <a:off x="685472" y="4401165"/>
            <a:ext cx="5487057" cy="35982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8" name="Google Shape;1278;p46:notes"/>
          <p:cNvSpPr txBox="1">
            <a:spLocks noGrp="1"/>
          </p:cNvSpPr>
          <p:nvPr>
            <p:ph type="sldNum" idx="12"/>
          </p:nvPr>
        </p:nvSpPr>
        <p:spPr>
          <a:xfrm>
            <a:off x="3883605" y="8684879"/>
            <a:ext cx="2973298" cy="459121"/>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TW">
                <a:solidFill>
                  <a:prstClr val="black"/>
                </a:solidFill>
                <a:latin typeface="Calibri"/>
                <a:ea typeface="Calibri"/>
                <a:cs typeface="Calibri"/>
                <a:sym typeface="Calibri"/>
              </a:rPr>
              <a:pPr/>
              <a:t>16</a:t>
            </a:fld>
            <a:endParaRPr>
              <a:solidFill>
                <a:prstClr val="black"/>
              </a:solidFill>
              <a:latin typeface="Calibri"/>
              <a:ea typeface="Calibri"/>
              <a:cs typeface="Calibri"/>
              <a:sym typeface="Calibri"/>
            </a:endParaRPr>
          </a:p>
        </p:txBody>
      </p:sp>
      <p:sp>
        <p:nvSpPr>
          <p:cNvPr id="1279" name="Google Shape;1279;p46:notes"/>
          <p:cNvSpPr txBox="1">
            <a:spLocks noGrp="1"/>
          </p:cNvSpPr>
          <p:nvPr>
            <p:ph type="ftr" idx="11"/>
          </p:nvPr>
        </p:nvSpPr>
        <p:spPr>
          <a:xfrm>
            <a:off x="0" y="8684879"/>
            <a:ext cx="2972202" cy="459121"/>
          </a:xfrm>
          <a:prstGeom prst="rect">
            <a:avLst/>
          </a:prstGeom>
          <a:noFill/>
          <a:ln>
            <a:noFill/>
          </a:ln>
        </p:spPr>
        <p:txBody>
          <a:bodyPr spcFirstLastPara="1" wrap="square" lIns="91425" tIns="45700" rIns="91425" bIns="45700" anchor="b" anchorCtr="0">
            <a:noAutofit/>
          </a:bodyPr>
          <a:lstStyle/>
          <a:p>
            <a:endParaRPr/>
          </a:p>
        </p:txBody>
      </p:sp>
      <p:sp>
        <p:nvSpPr>
          <p:cNvPr id="1280" name="Google Shape;1280;p46:notes"/>
          <p:cNvSpPr txBox="1">
            <a:spLocks noGrp="1"/>
          </p:cNvSpPr>
          <p:nvPr>
            <p:ph type="hdr" idx="3"/>
          </p:nvPr>
        </p:nvSpPr>
        <p:spPr>
          <a:xfrm>
            <a:off x="0" y="0"/>
            <a:ext cx="2972202" cy="459123"/>
          </a:xfrm>
          <a:prstGeom prst="rect">
            <a:avLst/>
          </a:prstGeom>
          <a:noFill/>
          <a:ln>
            <a:noFill/>
          </a:ln>
        </p:spPr>
        <p:txBody>
          <a:bodyPr spcFirstLastPara="1" wrap="square" lIns="91425" tIns="45700" rIns="91425" bIns="45700" anchor="t" anchorCtr="0">
            <a:noAutofit/>
          </a:bodyPr>
          <a:lstStyle/>
          <a:p>
            <a:endParaRPr/>
          </a:p>
        </p:txBody>
      </p:sp>
    </p:spTree>
    <p:extLst>
      <p:ext uri="{BB962C8B-B14F-4D97-AF65-F5344CB8AC3E}">
        <p14:creationId xmlns:p14="http://schemas.microsoft.com/office/powerpoint/2010/main" val="3200270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p82:notes"/>
          <p:cNvSpPr txBox="1">
            <a:spLocks noGrp="1"/>
          </p:cNvSpPr>
          <p:nvPr>
            <p:ph type="body" idx="1"/>
          </p:nvPr>
        </p:nvSpPr>
        <p:spPr>
          <a:xfrm>
            <a:off x="685472" y="4401165"/>
            <a:ext cx="5487057" cy="359823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30" name="Google Shape;1630;p82: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0348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p16: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9" name="Google Shape;1019;p16:notes"/>
          <p:cNvSpPr txBox="1">
            <a:spLocks noGrp="1"/>
          </p:cNvSpPr>
          <p:nvPr>
            <p:ph type="body" idx="1"/>
          </p:nvPr>
        </p:nvSpPr>
        <p:spPr>
          <a:xfrm>
            <a:off x="685472" y="4401165"/>
            <a:ext cx="5487057" cy="35982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0" name="Google Shape;1020;p16:notes"/>
          <p:cNvSpPr txBox="1">
            <a:spLocks noGrp="1"/>
          </p:cNvSpPr>
          <p:nvPr>
            <p:ph type="sldNum" idx="12"/>
          </p:nvPr>
        </p:nvSpPr>
        <p:spPr>
          <a:xfrm>
            <a:off x="3883605" y="8684879"/>
            <a:ext cx="2973298" cy="459121"/>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TW">
                <a:latin typeface="Calibri"/>
                <a:ea typeface="Calibri"/>
                <a:cs typeface="Calibri"/>
                <a:sym typeface="Calibri"/>
              </a:rPr>
              <a:pPr/>
              <a:t>23</a:t>
            </a:fld>
            <a:endParaRPr>
              <a:latin typeface="Calibri"/>
              <a:ea typeface="Calibri"/>
              <a:cs typeface="Calibri"/>
              <a:sym typeface="Calibri"/>
            </a:endParaRPr>
          </a:p>
        </p:txBody>
      </p:sp>
    </p:spTree>
    <p:extLst>
      <p:ext uri="{BB962C8B-B14F-4D97-AF65-F5344CB8AC3E}">
        <p14:creationId xmlns:p14="http://schemas.microsoft.com/office/powerpoint/2010/main" val="1528388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p82:notes"/>
          <p:cNvSpPr txBox="1">
            <a:spLocks noGrp="1"/>
          </p:cNvSpPr>
          <p:nvPr>
            <p:ph type="body" idx="1"/>
          </p:nvPr>
        </p:nvSpPr>
        <p:spPr>
          <a:xfrm>
            <a:off x="685472" y="4401165"/>
            <a:ext cx="5487057" cy="359823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30" name="Google Shape;1630;p82: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3010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p85:notes"/>
          <p:cNvSpPr txBox="1">
            <a:spLocks noGrp="1"/>
          </p:cNvSpPr>
          <p:nvPr>
            <p:ph type="body" idx="1"/>
          </p:nvPr>
        </p:nvSpPr>
        <p:spPr>
          <a:xfrm>
            <a:off x="685472" y="4401165"/>
            <a:ext cx="5487057" cy="359823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60" name="Google Shape;1660;p85: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5205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p82:notes"/>
          <p:cNvSpPr txBox="1">
            <a:spLocks noGrp="1"/>
          </p:cNvSpPr>
          <p:nvPr>
            <p:ph type="body" idx="1"/>
          </p:nvPr>
        </p:nvSpPr>
        <p:spPr>
          <a:xfrm>
            <a:off x="685472" y="4401165"/>
            <a:ext cx="5487057" cy="359823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30" name="Google Shape;1630;p82: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265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7641DC6-837F-4379-81E2-B60BCB9376A0}" type="slidenum">
              <a:rPr lang="zh-TW" altLang="en-US" smtClean="0"/>
              <a:t>26</a:t>
            </a:fld>
            <a:endParaRPr lang="zh-TW" altLang="en-US"/>
          </a:p>
        </p:txBody>
      </p:sp>
    </p:spTree>
    <p:extLst>
      <p:ext uri="{BB962C8B-B14F-4D97-AF65-F5344CB8AC3E}">
        <p14:creationId xmlns:p14="http://schemas.microsoft.com/office/powerpoint/2010/main" val="1290857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5:notes"/>
          <p:cNvSpPr txBox="1">
            <a:spLocks noGrp="1"/>
          </p:cNvSpPr>
          <p:nvPr>
            <p:ph type="body" idx="1"/>
          </p:nvPr>
        </p:nvSpPr>
        <p:spPr>
          <a:xfrm>
            <a:off x="685472" y="4401165"/>
            <a:ext cx="5487057" cy="359823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38" name="Google Shape;838;p5: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9442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6: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6" name="Google Shape;846;p6:notes"/>
          <p:cNvSpPr txBox="1">
            <a:spLocks noGrp="1"/>
          </p:cNvSpPr>
          <p:nvPr>
            <p:ph type="body" idx="1"/>
          </p:nvPr>
        </p:nvSpPr>
        <p:spPr>
          <a:xfrm>
            <a:off x="685472" y="4401165"/>
            <a:ext cx="5487057" cy="35982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7" name="Google Shape;847;p6:notes"/>
          <p:cNvSpPr txBox="1">
            <a:spLocks noGrp="1"/>
          </p:cNvSpPr>
          <p:nvPr>
            <p:ph type="sldNum" idx="12"/>
          </p:nvPr>
        </p:nvSpPr>
        <p:spPr>
          <a:xfrm>
            <a:off x="3883605" y="8684879"/>
            <a:ext cx="2973298" cy="459121"/>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TW">
                <a:solidFill>
                  <a:prstClr val="black"/>
                </a:solidFill>
                <a:latin typeface="Calibri"/>
                <a:ea typeface="Calibri"/>
                <a:cs typeface="Calibri"/>
                <a:sym typeface="Calibri"/>
              </a:rPr>
              <a:pPr/>
              <a:t>4</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72791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7: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73" name="Google Shape;873;p7:notes"/>
          <p:cNvSpPr txBox="1">
            <a:spLocks noGrp="1"/>
          </p:cNvSpPr>
          <p:nvPr>
            <p:ph type="body" idx="1"/>
          </p:nvPr>
        </p:nvSpPr>
        <p:spPr>
          <a:xfrm>
            <a:off x="685472" y="4401165"/>
            <a:ext cx="5487057" cy="35982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4" name="Google Shape;874;p7:notes"/>
          <p:cNvSpPr txBox="1">
            <a:spLocks noGrp="1"/>
          </p:cNvSpPr>
          <p:nvPr>
            <p:ph type="sldNum" idx="12"/>
          </p:nvPr>
        </p:nvSpPr>
        <p:spPr>
          <a:xfrm>
            <a:off x="3883605" y="8684879"/>
            <a:ext cx="2973298" cy="459121"/>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TW">
                <a:solidFill>
                  <a:prstClr val="black"/>
                </a:solidFill>
                <a:latin typeface="Calibri"/>
                <a:ea typeface="Calibri"/>
                <a:cs typeface="Calibri"/>
                <a:sym typeface="Calibri"/>
              </a:rPr>
              <a:pPr/>
              <a:t>5</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986215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8: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03" name="Google Shape;903;p8:notes"/>
          <p:cNvSpPr txBox="1">
            <a:spLocks noGrp="1"/>
          </p:cNvSpPr>
          <p:nvPr>
            <p:ph type="body" idx="1"/>
          </p:nvPr>
        </p:nvSpPr>
        <p:spPr>
          <a:xfrm>
            <a:off x="685472" y="4401165"/>
            <a:ext cx="5487057" cy="35982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4" name="Google Shape;904;p8:notes"/>
          <p:cNvSpPr txBox="1">
            <a:spLocks noGrp="1"/>
          </p:cNvSpPr>
          <p:nvPr>
            <p:ph type="sldNum" idx="12"/>
          </p:nvPr>
        </p:nvSpPr>
        <p:spPr>
          <a:xfrm>
            <a:off x="3883605" y="8684879"/>
            <a:ext cx="2973298" cy="459121"/>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TW">
                <a:solidFill>
                  <a:prstClr val="black"/>
                </a:solidFill>
                <a:latin typeface="Calibri"/>
                <a:ea typeface="Calibri"/>
                <a:cs typeface="Calibri"/>
                <a:sym typeface="Calibri"/>
              </a:rPr>
              <a:pPr/>
              <a:t>6</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639556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p82:notes"/>
          <p:cNvSpPr txBox="1">
            <a:spLocks noGrp="1"/>
          </p:cNvSpPr>
          <p:nvPr>
            <p:ph type="body" idx="1"/>
          </p:nvPr>
        </p:nvSpPr>
        <p:spPr>
          <a:xfrm>
            <a:off x="685472" y="4401165"/>
            <a:ext cx="5487057" cy="359823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30" name="Google Shape;1630;p82: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4392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9:notes"/>
          <p:cNvSpPr>
            <a:spLocks noGrp="1" noRot="1" noChangeAspect="1"/>
          </p:cNvSpPr>
          <p:nvPr>
            <p:ph type="sldImg" idx="2"/>
          </p:nvPr>
        </p:nvSpPr>
        <p:spPr>
          <a:xfrm>
            <a:off x="1373188" y="1144588"/>
            <a:ext cx="4111625" cy="3082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25" name="Google Shape;925;p9:notes"/>
          <p:cNvSpPr txBox="1">
            <a:spLocks noGrp="1"/>
          </p:cNvSpPr>
          <p:nvPr>
            <p:ph type="body" idx="1"/>
          </p:nvPr>
        </p:nvSpPr>
        <p:spPr>
          <a:xfrm>
            <a:off x="685472" y="4401165"/>
            <a:ext cx="5487057" cy="35982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6" name="Google Shape;926;p9:notes"/>
          <p:cNvSpPr txBox="1">
            <a:spLocks noGrp="1"/>
          </p:cNvSpPr>
          <p:nvPr>
            <p:ph type="sldNum" idx="12"/>
          </p:nvPr>
        </p:nvSpPr>
        <p:spPr>
          <a:xfrm>
            <a:off x="3883605" y="8684879"/>
            <a:ext cx="2973298" cy="459121"/>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TW">
                <a:solidFill>
                  <a:prstClr val="black"/>
                </a:solidFill>
                <a:latin typeface="Calibri"/>
                <a:ea typeface="Calibri"/>
                <a:cs typeface="Calibri"/>
                <a:sym typeface="Calibri"/>
              </a:rPr>
              <a:pPr/>
              <a:t>8</a:t>
            </a:fld>
            <a:endParaRPr>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039569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39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7A33E97-1384-471D-A6FC-5784CE26045D}" type="slidenum">
              <a:rPr kumimoji="0" lang="zh-TW" altLang="en-US" smtClean="0">
                <a:solidFill>
                  <a:prstClr val="black"/>
                </a:solidFill>
                <a:latin typeface="Calibri" panose="020F0502020204030204" pitchFamily="34" charset="0"/>
                <a:ea typeface="新細明體" panose="02020500000000000000" pitchFamily="18" charset="-120"/>
              </a:rPr>
              <a:pPr/>
              <a:t>10</a:t>
            </a:fld>
            <a:endParaRPr kumimoji="0" lang="zh-TW" altLang="en-US">
              <a:solidFill>
                <a:prstClr val="black"/>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406053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42"/>
        <p:cNvGrpSpPr/>
        <p:nvPr/>
      </p:nvGrpSpPr>
      <p:grpSpPr>
        <a:xfrm>
          <a:off x="0" y="0"/>
          <a:ext cx="0" cy="0"/>
          <a:chOff x="0" y="0"/>
          <a:chExt cx="0" cy="0"/>
        </a:xfrm>
      </p:grpSpPr>
      <p:sp>
        <p:nvSpPr>
          <p:cNvPr id="43" name="Google Shape;43;p2"/>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44" name="Google Shape;44;p2"/>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09763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108"/>
        <p:cNvGrpSpPr/>
        <p:nvPr/>
      </p:nvGrpSpPr>
      <p:grpSpPr>
        <a:xfrm>
          <a:off x="0" y="0"/>
          <a:ext cx="0" cy="0"/>
          <a:chOff x="0" y="0"/>
          <a:chExt cx="0" cy="0"/>
        </a:xfrm>
      </p:grpSpPr>
      <p:sp>
        <p:nvSpPr>
          <p:cNvPr id="109" name="Google Shape;109;p11"/>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10" name="Google Shape;110;p11"/>
          <p:cNvSpPr txBox="1">
            <a:spLocks noGrp="1"/>
          </p:cNvSpPr>
          <p:nvPr>
            <p:ph type="title"/>
          </p:nvPr>
        </p:nvSpPr>
        <p:spPr>
          <a:xfrm>
            <a:off x="1941945"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1"/>
          <p:cNvSpPr txBox="1">
            <a:spLocks noGrp="1"/>
          </p:cNvSpPr>
          <p:nvPr>
            <p:ph type="body" idx="1"/>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12" name="Google Shape;112;p11"/>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1"/>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1"/>
          <p:cNvSpPr txBox="1">
            <a:spLocks noGrp="1"/>
          </p:cNvSpPr>
          <p:nvPr>
            <p:ph type="sldNum" idx="12"/>
          </p:nvPr>
        </p:nvSpPr>
        <p:spPr>
          <a:xfrm>
            <a:off x="398859" y="324531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2991922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384"/>
        <p:cNvGrpSpPr/>
        <p:nvPr/>
      </p:nvGrpSpPr>
      <p:grpSpPr>
        <a:xfrm>
          <a:off x="0" y="0"/>
          <a:ext cx="0" cy="0"/>
          <a:chOff x="0" y="0"/>
          <a:chExt cx="0" cy="0"/>
        </a:xfrm>
      </p:grpSpPr>
      <p:sp>
        <p:nvSpPr>
          <p:cNvPr id="385" name="Google Shape;385;p4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6" name="Google Shape;386;p41"/>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41"/>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8" name="Google Shape;388;p41"/>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9" name="Google Shape;389;p41"/>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41"/>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4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317953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392"/>
        <p:cNvGrpSpPr/>
        <p:nvPr/>
      </p:nvGrpSpPr>
      <p:grpSpPr>
        <a:xfrm>
          <a:off x="0" y="0"/>
          <a:ext cx="0" cy="0"/>
          <a:chOff x="0" y="0"/>
          <a:chExt cx="0" cy="0"/>
        </a:xfrm>
      </p:grpSpPr>
      <p:sp>
        <p:nvSpPr>
          <p:cNvPr id="393" name="Google Shape;393;p42"/>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94" name="Google Shape;394;p42"/>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42"/>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6" name="Google Shape;396;p42"/>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7" name="Google Shape;397;p42"/>
          <p:cNvSpPr txBox="1">
            <a:spLocks noGrp="1"/>
          </p:cNvSpPr>
          <p:nvPr>
            <p:ph type="body" idx="3"/>
          </p:nvPr>
        </p:nvSpPr>
        <p:spPr>
          <a:xfrm>
            <a:off x="5630174"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8" name="Google Shape;398;p42"/>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9" name="Google Shape;399;p42"/>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42"/>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p42"/>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9962464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402"/>
        <p:cNvGrpSpPr/>
        <p:nvPr/>
      </p:nvGrpSpPr>
      <p:grpSpPr>
        <a:xfrm>
          <a:off x="0" y="0"/>
          <a:ext cx="0" cy="0"/>
          <a:chOff x="0" y="0"/>
          <a:chExt cx="0" cy="0"/>
        </a:xfrm>
      </p:grpSpPr>
      <p:sp>
        <p:nvSpPr>
          <p:cNvPr id="403" name="Google Shape;403;p4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04" name="Google Shape;404;p43"/>
          <p:cNvSpPr txBox="1">
            <a:spLocks noGrp="1"/>
          </p:cNvSpPr>
          <p:nvPr>
            <p:ph type="title"/>
          </p:nvPr>
        </p:nvSpPr>
        <p:spPr>
          <a:xfrm>
            <a:off x="1942112"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43"/>
          <p:cNvSpPr txBox="1">
            <a:spLocks noGrp="1"/>
          </p:cNvSpPr>
          <p:nvPr>
            <p:ph type="body" idx="1"/>
          </p:nvPr>
        </p:nvSpPr>
        <p:spPr>
          <a:xfrm>
            <a:off x="4742259" y="446493"/>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06" name="Google Shape;406;p43"/>
          <p:cNvSpPr txBox="1">
            <a:spLocks noGrp="1"/>
          </p:cNvSpPr>
          <p:nvPr>
            <p:ph type="body" idx="2"/>
          </p:nvPr>
        </p:nvSpPr>
        <p:spPr>
          <a:xfrm>
            <a:off x="1942112"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050"/>
              <a:buNone/>
              <a:defRPr sz="105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07" name="Google Shape;407;p43"/>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8" name="Google Shape;408;p43"/>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4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1328119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410"/>
        <p:cNvGrpSpPr/>
        <p:nvPr/>
      </p:nvGrpSpPr>
      <p:grpSpPr>
        <a:xfrm>
          <a:off x="0" y="0"/>
          <a:ext cx="0" cy="0"/>
          <a:chOff x="0" y="0"/>
          <a:chExt cx="0" cy="0"/>
        </a:xfrm>
      </p:grpSpPr>
      <p:sp>
        <p:nvSpPr>
          <p:cNvPr id="411" name="Google Shape;411;p44"/>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12" name="Google Shape;412;p44"/>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44"/>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1pPr>
            <a:lvl2pPr marR="0" lvl="1"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2pPr>
            <a:lvl3pPr marR="0" lvl="2"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3pPr>
            <a:lvl4pPr marR="0" lvl="3"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4pPr>
            <a:lvl5pPr marR="0" lvl="4"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5pPr>
            <a:lvl6pPr marR="0" lvl="5"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14" name="Google Shape;414;p44"/>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900"/>
              <a:buNone/>
              <a:defRPr sz="90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15" name="Google Shape;415;p44"/>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44"/>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7" name="Google Shape;417;p44"/>
          <p:cNvSpPr txBox="1">
            <a:spLocks noGrp="1"/>
          </p:cNvSpPr>
          <p:nvPr>
            <p:ph type="sldNum" idx="12"/>
          </p:nvPr>
        </p:nvSpPr>
        <p:spPr>
          <a:xfrm>
            <a:off x="398859" y="498356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3278880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418"/>
        <p:cNvGrpSpPr/>
        <p:nvPr/>
      </p:nvGrpSpPr>
      <p:grpSpPr>
        <a:xfrm>
          <a:off x="0" y="0"/>
          <a:ext cx="0" cy="0"/>
          <a:chOff x="0" y="0"/>
          <a:chExt cx="0" cy="0"/>
        </a:xfrm>
      </p:grpSpPr>
      <p:sp>
        <p:nvSpPr>
          <p:cNvPr id="419" name="Google Shape;419;p45"/>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0" name="Google Shape;420;p45"/>
          <p:cNvSpPr txBox="1">
            <a:spLocks noGrp="1"/>
          </p:cNvSpPr>
          <p:nvPr>
            <p:ph type="title"/>
          </p:nvPr>
        </p:nvSpPr>
        <p:spPr>
          <a:xfrm>
            <a:off x="1941945"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1" name="Google Shape;421;p45"/>
          <p:cNvSpPr txBox="1">
            <a:spLocks noGrp="1"/>
          </p:cNvSpPr>
          <p:nvPr>
            <p:ph type="body" idx="1"/>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22" name="Google Shape;422;p45"/>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45"/>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45"/>
          <p:cNvSpPr txBox="1">
            <a:spLocks noGrp="1"/>
          </p:cNvSpPr>
          <p:nvPr>
            <p:ph type="sldNum" idx="12"/>
          </p:nvPr>
        </p:nvSpPr>
        <p:spPr>
          <a:xfrm>
            <a:off x="398859" y="324525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5560185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425"/>
        <p:cNvGrpSpPr/>
        <p:nvPr/>
      </p:nvGrpSpPr>
      <p:grpSpPr>
        <a:xfrm>
          <a:off x="0" y="0"/>
          <a:ext cx="0" cy="0"/>
          <a:chOff x="0" y="0"/>
          <a:chExt cx="0" cy="0"/>
        </a:xfrm>
      </p:grpSpPr>
      <p:sp>
        <p:nvSpPr>
          <p:cNvPr id="426" name="Google Shape;426;p4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7" name="Google Shape;427;p46"/>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8" name="Google Shape;428;p46"/>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9" name="Google Shape;429;p46"/>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0" name="Google Shape;430;p46"/>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200"/>
              <a:buFont typeface="Century Gothic"/>
              <a:buNone/>
              <a:defRPr sz="1200">
                <a:solidFill>
                  <a:srgbClr val="7F7F7F"/>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1" name="Google Shape;431;p46"/>
          <p:cNvSpPr txBox="1">
            <a:spLocks noGrp="1"/>
          </p:cNvSpPr>
          <p:nvPr>
            <p:ph type="body" idx="2"/>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32" name="Google Shape;432;p46"/>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3" name="Google Shape;433;p46"/>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4" name="Google Shape;434;p46"/>
          <p:cNvSpPr txBox="1">
            <a:spLocks noGrp="1"/>
          </p:cNvSpPr>
          <p:nvPr>
            <p:ph type="sldNum" idx="12"/>
          </p:nvPr>
        </p:nvSpPr>
        <p:spPr>
          <a:xfrm>
            <a:off x="398859" y="324525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172194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435"/>
        <p:cNvGrpSpPr/>
        <p:nvPr/>
      </p:nvGrpSpPr>
      <p:grpSpPr>
        <a:xfrm>
          <a:off x="0" y="0"/>
          <a:ext cx="0" cy="0"/>
          <a:chOff x="0" y="0"/>
          <a:chExt cx="0" cy="0"/>
        </a:xfrm>
      </p:grpSpPr>
      <p:sp>
        <p:nvSpPr>
          <p:cNvPr id="436" name="Google Shape;436;p47"/>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37" name="Google Shape;437;p47"/>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8" name="Google Shape;438;p47"/>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9" name="Google Shape;439;p47"/>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0" name="Google Shape;440;p47"/>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47"/>
          <p:cNvSpPr txBox="1">
            <a:spLocks noGrp="1"/>
          </p:cNvSpPr>
          <p:nvPr>
            <p:ph type="sldNum" idx="12"/>
          </p:nvPr>
        </p:nvSpPr>
        <p:spPr>
          <a:xfrm>
            <a:off x="398859" y="498356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1211553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442"/>
        <p:cNvGrpSpPr/>
        <p:nvPr/>
      </p:nvGrpSpPr>
      <p:grpSpPr>
        <a:xfrm>
          <a:off x="0" y="0"/>
          <a:ext cx="0" cy="0"/>
          <a:chOff x="0" y="0"/>
          <a:chExt cx="0" cy="0"/>
        </a:xfrm>
      </p:grpSpPr>
      <p:sp>
        <p:nvSpPr>
          <p:cNvPr id="443" name="Google Shape;443;p48"/>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44" name="Google Shape;444;p48"/>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5" name="Google Shape;445;p48"/>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6" name="Google Shape;446;p48"/>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7" name="Google Shape;447;p48"/>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8" name="Google Shape;448;p48"/>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9" name="Google Shape;449;p48"/>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48"/>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1" name="Google Shape;451;p48"/>
          <p:cNvSpPr txBox="1">
            <a:spLocks noGrp="1"/>
          </p:cNvSpPr>
          <p:nvPr>
            <p:ph type="sldNum" idx="12"/>
          </p:nvPr>
        </p:nvSpPr>
        <p:spPr>
          <a:xfrm>
            <a:off x="398859" y="498356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777420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452"/>
        <p:cNvGrpSpPr/>
        <p:nvPr/>
      </p:nvGrpSpPr>
      <p:grpSpPr>
        <a:xfrm>
          <a:off x="0" y="0"/>
          <a:ext cx="0" cy="0"/>
          <a:chOff x="0" y="0"/>
          <a:chExt cx="0" cy="0"/>
        </a:xfrm>
      </p:grpSpPr>
      <p:sp>
        <p:nvSpPr>
          <p:cNvPr id="453" name="Google Shape;453;p49"/>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54" name="Google Shape;454;p49"/>
          <p:cNvSpPr txBox="1">
            <a:spLocks noGrp="1"/>
          </p:cNvSpPr>
          <p:nvPr>
            <p:ph type="title"/>
          </p:nvPr>
        </p:nvSpPr>
        <p:spPr>
          <a:xfrm>
            <a:off x="1941945"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5" name="Google Shape;455;p49"/>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6" name="Google Shape;456;p49"/>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7" name="Google Shape;457;p49"/>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49"/>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9" name="Google Shape;459;p49"/>
          <p:cNvSpPr txBox="1">
            <a:spLocks noGrp="1"/>
          </p:cNvSpPr>
          <p:nvPr>
            <p:ph type="sldNum" idx="12"/>
          </p:nvPr>
        </p:nvSpPr>
        <p:spPr>
          <a:xfrm>
            <a:off x="398859" y="498356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7394406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460"/>
        <p:cNvGrpSpPr/>
        <p:nvPr/>
      </p:nvGrpSpPr>
      <p:grpSpPr>
        <a:xfrm>
          <a:off x="0" y="0"/>
          <a:ext cx="0" cy="0"/>
          <a:chOff x="0" y="0"/>
          <a:chExt cx="0" cy="0"/>
        </a:xfrm>
      </p:grpSpPr>
      <p:sp>
        <p:nvSpPr>
          <p:cNvPr id="461" name="Google Shape;461;p5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2" name="Google Shape;462;p50"/>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3" name="Google Shape;463;p50"/>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64" name="Google Shape;464;p50"/>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5" name="Google Shape;465;p50"/>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6" name="Google Shape;466;p5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98793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115"/>
        <p:cNvGrpSpPr/>
        <p:nvPr/>
      </p:nvGrpSpPr>
      <p:grpSpPr>
        <a:xfrm>
          <a:off x="0" y="0"/>
          <a:ext cx="0" cy="0"/>
          <a:chOff x="0" y="0"/>
          <a:chExt cx="0" cy="0"/>
        </a:xfrm>
      </p:grpSpPr>
      <p:sp>
        <p:nvSpPr>
          <p:cNvPr id="116" name="Google Shape;116;p12"/>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17" name="Google Shape;117;p12"/>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18" name="Google Shape;118;p12"/>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19" name="Google Shape;119;p12"/>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2"/>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Font typeface="Century Gothic"/>
              <a:buNone/>
              <a:defRPr sz="1600">
                <a:solidFill>
                  <a:srgbClr val="7F7F7F"/>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1" name="Google Shape;121;p12"/>
          <p:cNvSpPr txBox="1">
            <a:spLocks noGrp="1"/>
          </p:cNvSpPr>
          <p:nvPr>
            <p:ph type="body" idx="2"/>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22" name="Google Shape;122;p12"/>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2"/>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2"/>
          <p:cNvSpPr txBox="1">
            <a:spLocks noGrp="1"/>
          </p:cNvSpPr>
          <p:nvPr>
            <p:ph type="sldNum" idx="12"/>
          </p:nvPr>
        </p:nvSpPr>
        <p:spPr>
          <a:xfrm>
            <a:off x="398859" y="324531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9767045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467"/>
        <p:cNvGrpSpPr/>
        <p:nvPr/>
      </p:nvGrpSpPr>
      <p:grpSpPr>
        <a:xfrm>
          <a:off x="0" y="0"/>
          <a:ext cx="0" cy="0"/>
          <a:chOff x="0" y="0"/>
          <a:chExt cx="0" cy="0"/>
        </a:xfrm>
      </p:grpSpPr>
      <p:sp>
        <p:nvSpPr>
          <p:cNvPr id="468" name="Google Shape;468;p5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9" name="Google Shape;469;p51"/>
          <p:cNvSpPr txBox="1">
            <a:spLocks noGrp="1"/>
          </p:cNvSpPr>
          <p:nvPr>
            <p:ph type="title"/>
          </p:nvPr>
        </p:nvSpPr>
        <p:spPr>
          <a:xfrm rot="5400000">
            <a:off x="5157253" y="2441868"/>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0" name="Google Shape;470;p51"/>
          <p:cNvSpPr txBox="1">
            <a:spLocks noGrp="1"/>
          </p:cNvSpPr>
          <p:nvPr>
            <p:ph type="body" idx="1"/>
          </p:nvPr>
        </p:nvSpPr>
        <p:spPr>
          <a:xfrm rot="5400000">
            <a:off x="1729077" y="840441"/>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71" name="Google Shape;471;p51"/>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2" name="Google Shape;472;p51"/>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3" name="Google Shape;473;p5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2644351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 xmlns:a16="http://schemas.microsoft.com/office/drawing/2014/main" id="{798546B8-7C5B-4DDA-B89C-0F559B799E27}"/>
              </a:ext>
            </a:extLst>
          </p:cNvPr>
          <p:cNvSpPr>
            <a:spLocks/>
          </p:cNvSpPr>
          <p:nvPr/>
        </p:nvSpPr>
        <p:spPr bwMode="auto">
          <a:xfrm>
            <a:off x="3" y="4324737"/>
            <a:ext cx="1308497"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1941945" y="2514601"/>
            <a:ext cx="668654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1941945" y="4777768"/>
            <a:ext cx="668654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 xmlns:a16="http://schemas.microsoft.com/office/drawing/2014/main" id="{F3E20B27-02A2-4B16-810C-352447EB68EE}"/>
              </a:ext>
            </a:extLst>
          </p:cNvPr>
          <p:cNvSpPr>
            <a:spLocks noGrp="1"/>
          </p:cNvSpPr>
          <p:nvPr>
            <p:ph type="dt" sz="half" idx="10"/>
          </p:nvPr>
        </p:nvSpPr>
        <p:spPr/>
        <p:txBody>
          <a:bodyPr/>
          <a:lstStyle>
            <a:lvl1pPr>
              <a:defRPr/>
            </a:lvl1pPr>
          </a:lstStyle>
          <a:p>
            <a:pPr>
              <a:defRPr/>
            </a:pPr>
            <a:fld id="{2EC4F121-3416-49AC-A1D0-959D207F7B45}" type="datetime1">
              <a:rPr lang="zh-TW" altLang="en-US"/>
              <a:pPr>
                <a:defRPr/>
              </a:pPr>
              <a:t>2023/12/28</a:t>
            </a:fld>
            <a:endParaRPr lang="zh-TW" altLang="en-US"/>
          </a:p>
        </p:txBody>
      </p:sp>
      <p:sp>
        <p:nvSpPr>
          <p:cNvPr id="6" name="Footer Placeholder 4">
            <a:extLst>
              <a:ext uri="{FF2B5EF4-FFF2-40B4-BE49-F238E27FC236}">
                <a16:creationId xmlns="" xmlns:a16="http://schemas.microsoft.com/office/drawing/2014/main" id="{95F66893-1A97-4051-8013-C2DEFB8AB2E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7221FB31-83C5-4F23-BBF6-A47B0724763B}"/>
              </a:ext>
            </a:extLst>
          </p:cNvPr>
          <p:cNvSpPr>
            <a:spLocks noGrp="1"/>
          </p:cNvSpPr>
          <p:nvPr>
            <p:ph type="sldNum" sz="quarter" idx="12"/>
          </p:nvPr>
        </p:nvSpPr>
        <p:spPr>
          <a:xfrm>
            <a:off x="398859" y="4529525"/>
            <a:ext cx="584597" cy="365125"/>
          </a:xfrm>
        </p:spPr>
        <p:txBody>
          <a:bodyPr/>
          <a:lstStyle>
            <a:lvl1pPr>
              <a:defRPr/>
            </a:lvl1pPr>
          </a:lstStyle>
          <a:p>
            <a:pPr>
              <a:defRPr/>
            </a:pPr>
            <a:fld id="{ED5D6A1B-4461-4575-BF24-39F4179FABCD}" type="slidenum">
              <a:rPr lang="zh-TW" altLang="en-US"/>
              <a:pPr>
                <a:defRPr/>
              </a:pPr>
              <a:t>‹#›</a:t>
            </a:fld>
            <a:endParaRPr lang="zh-TW" altLang="en-US"/>
          </a:p>
        </p:txBody>
      </p:sp>
    </p:spTree>
    <p:extLst>
      <p:ext uri="{BB962C8B-B14F-4D97-AF65-F5344CB8AC3E}">
        <p14:creationId xmlns:p14="http://schemas.microsoft.com/office/powerpoint/2010/main" val="30195791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11F92198-E251-4BEF-8D34-04E11E3074CE}"/>
              </a:ext>
            </a:extLst>
          </p:cNvPr>
          <p:cNvSpPr>
            <a:spLocks/>
          </p:cNvSpPr>
          <p:nvPr/>
        </p:nvSpPr>
        <p:spPr bwMode="auto">
          <a:xfrm flipV="1">
            <a:off x="-3572" y="71437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4708" y="624110"/>
            <a:ext cx="6683765"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 xmlns:a16="http://schemas.microsoft.com/office/drawing/2014/main" id="{8D35AB7B-2D9C-46CF-B384-1256892DEE49}"/>
              </a:ext>
            </a:extLst>
          </p:cNvPr>
          <p:cNvSpPr>
            <a:spLocks noGrp="1"/>
          </p:cNvSpPr>
          <p:nvPr>
            <p:ph type="dt" sz="half" idx="10"/>
          </p:nvPr>
        </p:nvSpPr>
        <p:spPr/>
        <p:txBody>
          <a:bodyPr/>
          <a:lstStyle>
            <a:lvl1pPr>
              <a:defRPr/>
            </a:lvl1pPr>
          </a:lstStyle>
          <a:p>
            <a:pPr>
              <a:defRPr/>
            </a:pPr>
            <a:fld id="{2454997C-D1B3-4F4E-880A-FD028B177015}" type="datetime1">
              <a:rPr lang="zh-TW" altLang="en-US"/>
              <a:pPr>
                <a:defRPr/>
              </a:pPr>
              <a:t>2023/12/28</a:t>
            </a:fld>
            <a:endParaRPr lang="zh-TW" altLang="en-US"/>
          </a:p>
        </p:txBody>
      </p:sp>
      <p:sp>
        <p:nvSpPr>
          <p:cNvPr id="6" name="Footer Placeholder 4">
            <a:extLst>
              <a:ext uri="{FF2B5EF4-FFF2-40B4-BE49-F238E27FC236}">
                <a16:creationId xmlns="" xmlns:a16="http://schemas.microsoft.com/office/drawing/2014/main" id="{75FDAE1A-018D-43F2-BFCF-67C20DBB7131}"/>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B2E92B2A-C8B8-4B50-AB45-83D5B89A7212}"/>
              </a:ext>
            </a:extLst>
          </p:cNvPr>
          <p:cNvSpPr>
            <a:spLocks noGrp="1"/>
          </p:cNvSpPr>
          <p:nvPr>
            <p:ph type="sldNum" sz="quarter" idx="12"/>
          </p:nvPr>
        </p:nvSpPr>
        <p:spPr/>
        <p:txBody>
          <a:bodyPr/>
          <a:lstStyle>
            <a:lvl1pPr>
              <a:defRPr/>
            </a:lvl1pPr>
          </a:lstStyle>
          <a:p>
            <a:pPr>
              <a:defRPr/>
            </a:pPr>
            <a:fld id="{2D6A976E-043D-4EF5-A10F-29321EF89634}" type="slidenum">
              <a:rPr lang="zh-TW" altLang="en-US"/>
              <a:pPr>
                <a:defRPr/>
              </a:pPr>
              <a:t>‹#›</a:t>
            </a:fld>
            <a:endParaRPr lang="zh-TW" altLang="en-US"/>
          </a:p>
        </p:txBody>
      </p:sp>
    </p:spTree>
    <p:extLst>
      <p:ext uri="{BB962C8B-B14F-4D97-AF65-F5344CB8AC3E}">
        <p14:creationId xmlns:p14="http://schemas.microsoft.com/office/powerpoint/2010/main" val="40901728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C1C5F890-A1DB-43DC-BB87-418713A7ADE2}"/>
              </a:ext>
            </a:extLst>
          </p:cNvPr>
          <p:cNvSpPr>
            <a:spLocks/>
          </p:cNvSpPr>
          <p:nvPr/>
        </p:nvSpPr>
        <p:spPr bwMode="auto">
          <a:xfrm flipV="1">
            <a:off x="-3572" y="317817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1945" y="2058750"/>
            <a:ext cx="668654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941945" y="3530129"/>
            <a:ext cx="668654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 xmlns:a16="http://schemas.microsoft.com/office/drawing/2014/main" id="{B7CC44DC-3FB1-41C9-9628-CB67DA5511AB}"/>
              </a:ext>
            </a:extLst>
          </p:cNvPr>
          <p:cNvSpPr>
            <a:spLocks noGrp="1"/>
          </p:cNvSpPr>
          <p:nvPr>
            <p:ph type="dt" sz="half" idx="10"/>
          </p:nvPr>
        </p:nvSpPr>
        <p:spPr/>
        <p:txBody>
          <a:bodyPr/>
          <a:lstStyle>
            <a:lvl1pPr>
              <a:defRPr/>
            </a:lvl1pPr>
          </a:lstStyle>
          <a:p>
            <a:pPr>
              <a:defRPr/>
            </a:pPr>
            <a:fld id="{91232C69-CF17-40CF-98CA-1810E4E0D416}" type="datetime1">
              <a:rPr lang="zh-TW" altLang="en-US"/>
              <a:pPr>
                <a:defRPr/>
              </a:pPr>
              <a:t>2023/12/28</a:t>
            </a:fld>
            <a:endParaRPr lang="zh-TW" altLang="en-US"/>
          </a:p>
        </p:txBody>
      </p:sp>
      <p:sp>
        <p:nvSpPr>
          <p:cNvPr id="6" name="Footer Placeholder 4">
            <a:extLst>
              <a:ext uri="{FF2B5EF4-FFF2-40B4-BE49-F238E27FC236}">
                <a16:creationId xmlns="" xmlns:a16="http://schemas.microsoft.com/office/drawing/2014/main" id="{47B03900-3124-4010-B4A4-C2EE82630EE3}"/>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BDBE2F87-206B-419E-8E4D-32FBAA351339}"/>
              </a:ext>
            </a:extLst>
          </p:cNvPr>
          <p:cNvSpPr>
            <a:spLocks noGrp="1"/>
          </p:cNvSpPr>
          <p:nvPr>
            <p:ph type="sldNum" sz="quarter" idx="12"/>
          </p:nvPr>
        </p:nvSpPr>
        <p:spPr>
          <a:xfrm>
            <a:off x="398859" y="3245237"/>
            <a:ext cx="584597" cy="365125"/>
          </a:xfrm>
        </p:spPr>
        <p:txBody>
          <a:bodyPr/>
          <a:lstStyle>
            <a:lvl1pPr>
              <a:defRPr/>
            </a:lvl1pPr>
          </a:lstStyle>
          <a:p>
            <a:pPr>
              <a:defRPr/>
            </a:pPr>
            <a:fld id="{0FEA5B07-9F2B-4277-8CF9-E76FBC05035D}" type="slidenum">
              <a:rPr lang="zh-TW" altLang="en-US"/>
              <a:pPr>
                <a:defRPr/>
              </a:pPr>
              <a:t>‹#›</a:t>
            </a:fld>
            <a:endParaRPr lang="zh-TW" altLang="en-US"/>
          </a:p>
        </p:txBody>
      </p:sp>
    </p:spTree>
    <p:extLst>
      <p:ext uri="{BB962C8B-B14F-4D97-AF65-F5344CB8AC3E}">
        <p14:creationId xmlns:p14="http://schemas.microsoft.com/office/powerpoint/2010/main" val="3869731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F4E63BDE-ADEB-46F4-B10B-30CEE4129EDA}"/>
              </a:ext>
            </a:extLst>
          </p:cNvPr>
          <p:cNvSpPr>
            <a:spLocks/>
          </p:cNvSpPr>
          <p:nvPr/>
        </p:nvSpPr>
        <p:spPr bwMode="auto">
          <a:xfrm flipV="1">
            <a:off x="-3572" y="71437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 xmlns:a16="http://schemas.microsoft.com/office/drawing/2014/main" id="{7EE6BFD8-257C-4B86-9BA8-F2FD56F45B1C}"/>
              </a:ext>
            </a:extLst>
          </p:cNvPr>
          <p:cNvSpPr>
            <a:spLocks noGrp="1"/>
          </p:cNvSpPr>
          <p:nvPr>
            <p:ph type="dt" sz="half" idx="10"/>
          </p:nvPr>
        </p:nvSpPr>
        <p:spPr/>
        <p:txBody>
          <a:bodyPr/>
          <a:lstStyle>
            <a:lvl1pPr>
              <a:defRPr/>
            </a:lvl1pPr>
          </a:lstStyle>
          <a:p>
            <a:pPr>
              <a:defRPr/>
            </a:pPr>
            <a:fld id="{DA27AFA0-CD23-4B99-B21D-EDFE22BDF78B}" type="datetime1">
              <a:rPr lang="zh-TW" altLang="en-US"/>
              <a:pPr>
                <a:defRPr/>
              </a:pPr>
              <a:t>2023/12/28</a:t>
            </a:fld>
            <a:endParaRPr lang="zh-TW" altLang="en-US"/>
          </a:p>
        </p:txBody>
      </p:sp>
      <p:sp>
        <p:nvSpPr>
          <p:cNvPr id="7" name="Footer Placeholder 5">
            <a:extLst>
              <a:ext uri="{FF2B5EF4-FFF2-40B4-BE49-F238E27FC236}">
                <a16:creationId xmlns="" xmlns:a16="http://schemas.microsoft.com/office/drawing/2014/main" id="{D36891F9-683E-4D6E-9090-A594F035B3EA}"/>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 xmlns:a16="http://schemas.microsoft.com/office/drawing/2014/main" id="{219EBDB2-E810-4F4D-924C-7C012FABB79D}"/>
              </a:ext>
            </a:extLst>
          </p:cNvPr>
          <p:cNvSpPr>
            <a:spLocks noGrp="1"/>
          </p:cNvSpPr>
          <p:nvPr>
            <p:ph type="sldNum" sz="quarter" idx="12"/>
          </p:nvPr>
        </p:nvSpPr>
        <p:spPr/>
        <p:txBody>
          <a:bodyPr/>
          <a:lstStyle>
            <a:lvl1pPr>
              <a:defRPr/>
            </a:lvl1pPr>
          </a:lstStyle>
          <a:p>
            <a:pPr>
              <a:defRPr/>
            </a:pPr>
            <a:fld id="{36EE540F-C1ED-4BAE-87B0-59C58AF577E2}" type="slidenum">
              <a:rPr lang="zh-TW" altLang="en-US"/>
              <a:pPr>
                <a:defRPr/>
              </a:pPr>
              <a:t>‹#›</a:t>
            </a:fld>
            <a:endParaRPr lang="zh-TW" altLang="en-US"/>
          </a:p>
        </p:txBody>
      </p:sp>
    </p:spTree>
    <p:extLst>
      <p:ext uri="{BB962C8B-B14F-4D97-AF65-F5344CB8AC3E}">
        <p14:creationId xmlns:p14="http://schemas.microsoft.com/office/powerpoint/2010/main" val="8121925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 xmlns:a16="http://schemas.microsoft.com/office/drawing/2014/main" id="{1EA11677-352E-41D2-99C9-FEF1BA6EFCA9}"/>
              </a:ext>
            </a:extLst>
          </p:cNvPr>
          <p:cNvSpPr>
            <a:spLocks/>
          </p:cNvSpPr>
          <p:nvPr/>
        </p:nvSpPr>
        <p:spPr bwMode="auto">
          <a:xfrm flipV="1">
            <a:off x="-3572" y="71437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204531"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630166"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 xmlns:a16="http://schemas.microsoft.com/office/drawing/2014/main" id="{FFAD2925-AE45-441F-B82A-12E24045756F}"/>
              </a:ext>
            </a:extLst>
          </p:cNvPr>
          <p:cNvSpPr>
            <a:spLocks noGrp="1"/>
          </p:cNvSpPr>
          <p:nvPr>
            <p:ph type="dt" sz="half" idx="10"/>
          </p:nvPr>
        </p:nvSpPr>
        <p:spPr/>
        <p:txBody>
          <a:bodyPr/>
          <a:lstStyle>
            <a:lvl1pPr>
              <a:defRPr/>
            </a:lvl1pPr>
          </a:lstStyle>
          <a:p>
            <a:pPr>
              <a:defRPr/>
            </a:pPr>
            <a:fld id="{7D958890-3014-4230-8DB5-9293D9DCA3D2}" type="datetime1">
              <a:rPr lang="zh-TW" altLang="en-US"/>
              <a:pPr>
                <a:defRPr/>
              </a:pPr>
              <a:t>2023/12/28</a:t>
            </a:fld>
            <a:endParaRPr lang="zh-TW" altLang="en-US"/>
          </a:p>
        </p:txBody>
      </p:sp>
      <p:sp>
        <p:nvSpPr>
          <p:cNvPr id="9" name="Footer Placeholder 7">
            <a:extLst>
              <a:ext uri="{FF2B5EF4-FFF2-40B4-BE49-F238E27FC236}">
                <a16:creationId xmlns="" xmlns:a16="http://schemas.microsoft.com/office/drawing/2014/main" id="{8AD0113F-037D-44A4-8586-A912655C7814}"/>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 xmlns:a16="http://schemas.microsoft.com/office/drawing/2014/main" id="{773485FB-417C-433F-91A8-2668B830DB02}"/>
              </a:ext>
            </a:extLst>
          </p:cNvPr>
          <p:cNvSpPr>
            <a:spLocks noGrp="1"/>
          </p:cNvSpPr>
          <p:nvPr>
            <p:ph type="sldNum" sz="quarter" idx="12"/>
          </p:nvPr>
        </p:nvSpPr>
        <p:spPr/>
        <p:txBody>
          <a:bodyPr/>
          <a:lstStyle>
            <a:lvl1pPr>
              <a:defRPr/>
            </a:lvl1pPr>
          </a:lstStyle>
          <a:p>
            <a:pPr>
              <a:defRPr/>
            </a:pPr>
            <a:fld id="{2222FFB8-92C0-4EF8-92CB-2D67D8E464C1}" type="slidenum">
              <a:rPr lang="zh-TW" altLang="en-US"/>
              <a:pPr>
                <a:defRPr/>
              </a:pPr>
              <a:t>‹#›</a:t>
            </a:fld>
            <a:endParaRPr lang="zh-TW" altLang="en-US"/>
          </a:p>
        </p:txBody>
      </p:sp>
    </p:spTree>
    <p:extLst>
      <p:ext uri="{BB962C8B-B14F-4D97-AF65-F5344CB8AC3E}">
        <p14:creationId xmlns:p14="http://schemas.microsoft.com/office/powerpoint/2010/main" val="9496148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 xmlns:a16="http://schemas.microsoft.com/office/drawing/2014/main" id="{77465265-95CC-43D4-AC27-20272E84C105}"/>
              </a:ext>
            </a:extLst>
          </p:cNvPr>
          <p:cNvSpPr>
            <a:spLocks/>
          </p:cNvSpPr>
          <p:nvPr/>
        </p:nvSpPr>
        <p:spPr bwMode="auto">
          <a:xfrm flipV="1">
            <a:off x="-3572" y="71437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 xmlns:a16="http://schemas.microsoft.com/office/drawing/2014/main" id="{758F9C2B-D8C6-4A0B-A566-7E62962034BD}"/>
              </a:ext>
            </a:extLst>
          </p:cNvPr>
          <p:cNvSpPr>
            <a:spLocks noGrp="1"/>
          </p:cNvSpPr>
          <p:nvPr>
            <p:ph type="dt" sz="half" idx="10"/>
          </p:nvPr>
        </p:nvSpPr>
        <p:spPr/>
        <p:txBody>
          <a:bodyPr/>
          <a:lstStyle>
            <a:lvl1pPr>
              <a:defRPr/>
            </a:lvl1pPr>
          </a:lstStyle>
          <a:p>
            <a:pPr>
              <a:defRPr/>
            </a:pPr>
            <a:fld id="{71941E29-DF0F-49DE-B3FF-BCC8EB0F53FE}" type="datetime1">
              <a:rPr lang="zh-TW" altLang="en-US"/>
              <a:pPr>
                <a:defRPr/>
              </a:pPr>
              <a:t>2023/12/28</a:t>
            </a:fld>
            <a:endParaRPr lang="zh-TW" altLang="en-US"/>
          </a:p>
        </p:txBody>
      </p:sp>
      <p:sp>
        <p:nvSpPr>
          <p:cNvPr id="5" name="Footer Placeholder 3">
            <a:extLst>
              <a:ext uri="{FF2B5EF4-FFF2-40B4-BE49-F238E27FC236}">
                <a16:creationId xmlns="" xmlns:a16="http://schemas.microsoft.com/office/drawing/2014/main" id="{3BDE3858-E61F-488B-B666-B2CE4B8BCD94}"/>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 xmlns:a16="http://schemas.microsoft.com/office/drawing/2014/main" id="{A9E52F84-EECD-4FFF-9076-ED9ED55DFEE9}"/>
              </a:ext>
            </a:extLst>
          </p:cNvPr>
          <p:cNvSpPr>
            <a:spLocks noGrp="1"/>
          </p:cNvSpPr>
          <p:nvPr>
            <p:ph type="sldNum" sz="quarter" idx="12"/>
          </p:nvPr>
        </p:nvSpPr>
        <p:spPr/>
        <p:txBody>
          <a:bodyPr/>
          <a:lstStyle>
            <a:lvl1pPr>
              <a:defRPr/>
            </a:lvl1pPr>
          </a:lstStyle>
          <a:p>
            <a:pPr>
              <a:defRPr/>
            </a:pPr>
            <a:fld id="{50AFC114-F0E0-47F9-A258-BDFAE5C6E7D4}" type="slidenum">
              <a:rPr lang="zh-TW" altLang="en-US"/>
              <a:pPr>
                <a:defRPr/>
              </a:pPr>
              <a:t>‹#›</a:t>
            </a:fld>
            <a:endParaRPr lang="zh-TW" altLang="en-US"/>
          </a:p>
        </p:txBody>
      </p:sp>
    </p:spTree>
    <p:extLst>
      <p:ext uri="{BB962C8B-B14F-4D97-AF65-F5344CB8AC3E}">
        <p14:creationId xmlns:p14="http://schemas.microsoft.com/office/powerpoint/2010/main" val="21376325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 xmlns:a16="http://schemas.microsoft.com/office/drawing/2014/main" id="{EC22C46B-E97D-4BEE-829E-208FED209430}"/>
              </a:ext>
            </a:extLst>
          </p:cNvPr>
          <p:cNvSpPr>
            <a:spLocks/>
          </p:cNvSpPr>
          <p:nvPr/>
        </p:nvSpPr>
        <p:spPr bwMode="auto">
          <a:xfrm flipV="1">
            <a:off x="-3572" y="71437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3" name="Date Placeholder 1">
            <a:extLst>
              <a:ext uri="{FF2B5EF4-FFF2-40B4-BE49-F238E27FC236}">
                <a16:creationId xmlns="" xmlns:a16="http://schemas.microsoft.com/office/drawing/2014/main" id="{28E4F578-A1DE-4A1E-BB7F-2A3E2E8166C3}"/>
              </a:ext>
            </a:extLst>
          </p:cNvPr>
          <p:cNvSpPr>
            <a:spLocks noGrp="1"/>
          </p:cNvSpPr>
          <p:nvPr>
            <p:ph type="dt" sz="half" idx="10"/>
          </p:nvPr>
        </p:nvSpPr>
        <p:spPr/>
        <p:txBody>
          <a:bodyPr/>
          <a:lstStyle>
            <a:lvl1pPr>
              <a:defRPr/>
            </a:lvl1pPr>
          </a:lstStyle>
          <a:p>
            <a:pPr>
              <a:defRPr/>
            </a:pPr>
            <a:fld id="{72A374C4-7194-488F-89BC-25C383BC6A3B}" type="datetime1">
              <a:rPr lang="zh-TW" altLang="en-US"/>
              <a:pPr>
                <a:defRPr/>
              </a:pPr>
              <a:t>2023/12/28</a:t>
            </a:fld>
            <a:endParaRPr lang="zh-TW" altLang="en-US"/>
          </a:p>
        </p:txBody>
      </p:sp>
      <p:sp>
        <p:nvSpPr>
          <p:cNvPr id="4" name="Footer Placeholder 2">
            <a:extLst>
              <a:ext uri="{FF2B5EF4-FFF2-40B4-BE49-F238E27FC236}">
                <a16:creationId xmlns="" xmlns:a16="http://schemas.microsoft.com/office/drawing/2014/main" id="{282384D7-720F-47DA-A2B5-39119C512E4C}"/>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 xmlns:a16="http://schemas.microsoft.com/office/drawing/2014/main" id="{E3D91AD1-3778-4205-9EAC-734C6312D763}"/>
              </a:ext>
            </a:extLst>
          </p:cNvPr>
          <p:cNvSpPr>
            <a:spLocks noGrp="1"/>
          </p:cNvSpPr>
          <p:nvPr>
            <p:ph type="sldNum" sz="quarter" idx="12"/>
          </p:nvPr>
        </p:nvSpPr>
        <p:spPr/>
        <p:txBody>
          <a:bodyPr/>
          <a:lstStyle>
            <a:lvl1pPr>
              <a:defRPr/>
            </a:lvl1pPr>
          </a:lstStyle>
          <a:p>
            <a:pPr>
              <a:defRPr/>
            </a:pPr>
            <a:fld id="{D0D06098-D2B8-4FED-A5FC-9CAEECEBE87F}" type="slidenum">
              <a:rPr lang="zh-TW" altLang="en-US"/>
              <a:pPr>
                <a:defRPr/>
              </a:pPr>
              <a:t>‹#›</a:t>
            </a:fld>
            <a:endParaRPr lang="zh-TW" altLang="en-US"/>
          </a:p>
        </p:txBody>
      </p:sp>
    </p:spTree>
    <p:extLst>
      <p:ext uri="{BB962C8B-B14F-4D97-AF65-F5344CB8AC3E}">
        <p14:creationId xmlns:p14="http://schemas.microsoft.com/office/powerpoint/2010/main" val="9241508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687BF6AE-54AC-4264-88E0-19647D020338}"/>
              </a:ext>
            </a:extLst>
          </p:cNvPr>
          <p:cNvSpPr>
            <a:spLocks/>
          </p:cNvSpPr>
          <p:nvPr/>
        </p:nvSpPr>
        <p:spPr bwMode="auto">
          <a:xfrm flipV="1">
            <a:off x="-3572" y="71437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2104" y="446088"/>
            <a:ext cx="26288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4742259" y="446477"/>
            <a:ext cx="38862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942104"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 xmlns:a16="http://schemas.microsoft.com/office/drawing/2014/main" id="{23483C47-AC92-484B-A540-73E7E161B58B}"/>
              </a:ext>
            </a:extLst>
          </p:cNvPr>
          <p:cNvSpPr>
            <a:spLocks noGrp="1"/>
          </p:cNvSpPr>
          <p:nvPr>
            <p:ph type="dt" sz="half" idx="10"/>
          </p:nvPr>
        </p:nvSpPr>
        <p:spPr/>
        <p:txBody>
          <a:bodyPr/>
          <a:lstStyle>
            <a:lvl1pPr>
              <a:defRPr/>
            </a:lvl1pPr>
          </a:lstStyle>
          <a:p>
            <a:pPr>
              <a:defRPr/>
            </a:pPr>
            <a:fld id="{C84DCE46-57D9-4AE0-88C9-1EEF74CDB6C0}" type="datetime1">
              <a:rPr lang="zh-TW" altLang="en-US"/>
              <a:pPr>
                <a:defRPr/>
              </a:pPr>
              <a:t>2023/12/28</a:t>
            </a:fld>
            <a:endParaRPr lang="zh-TW" altLang="en-US"/>
          </a:p>
        </p:txBody>
      </p:sp>
      <p:sp>
        <p:nvSpPr>
          <p:cNvPr id="7" name="Footer Placeholder 5">
            <a:extLst>
              <a:ext uri="{FF2B5EF4-FFF2-40B4-BE49-F238E27FC236}">
                <a16:creationId xmlns="" xmlns:a16="http://schemas.microsoft.com/office/drawing/2014/main" id="{DD38FE73-21CD-452B-BD9F-7BE2A56FD188}"/>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84012294-5123-4143-BFC2-2907E98156FF}"/>
              </a:ext>
            </a:extLst>
          </p:cNvPr>
          <p:cNvSpPr>
            <a:spLocks noGrp="1"/>
          </p:cNvSpPr>
          <p:nvPr>
            <p:ph type="sldNum" sz="quarter" idx="12"/>
          </p:nvPr>
        </p:nvSpPr>
        <p:spPr/>
        <p:txBody>
          <a:bodyPr/>
          <a:lstStyle>
            <a:lvl1pPr>
              <a:defRPr/>
            </a:lvl1pPr>
          </a:lstStyle>
          <a:p>
            <a:pPr>
              <a:defRPr/>
            </a:pPr>
            <a:fld id="{54A49FC5-C313-4756-BB64-63D328CA3DD5}" type="slidenum">
              <a:rPr lang="zh-TW" altLang="en-US"/>
              <a:pPr>
                <a:defRPr/>
              </a:pPr>
              <a:t>‹#›</a:t>
            </a:fld>
            <a:endParaRPr lang="zh-TW" altLang="en-US"/>
          </a:p>
        </p:txBody>
      </p:sp>
    </p:spTree>
    <p:extLst>
      <p:ext uri="{BB962C8B-B14F-4D97-AF65-F5344CB8AC3E}">
        <p14:creationId xmlns:p14="http://schemas.microsoft.com/office/powerpoint/2010/main" val="4164553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3CC06FDD-827C-4931-B807-0B31FE2299DD}"/>
              </a:ext>
            </a:extLst>
          </p:cNvPr>
          <p:cNvSpPr>
            <a:spLocks/>
          </p:cNvSpPr>
          <p:nvPr/>
        </p:nvSpPr>
        <p:spPr bwMode="auto">
          <a:xfrm flipV="1">
            <a:off x="-3572" y="491172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41909" y="634965"/>
            <a:ext cx="668655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 xmlns:a16="http://schemas.microsoft.com/office/drawing/2014/main" id="{0253EA16-BA23-486E-B472-54E7F2A8D3EA}"/>
              </a:ext>
            </a:extLst>
          </p:cNvPr>
          <p:cNvSpPr>
            <a:spLocks noGrp="1"/>
          </p:cNvSpPr>
          <p:nvPr>
            <p:ph type="dt" sz="half" idx="10"/>
          </p:nvPr>
        </p:nvSpPr>
        <p:spPr/>
        <p:txBody>
          <a:bodyPr/>
          <a:lstStyle>
            <a:lvl1pPr>
              <a:defRPr/>
            </a:lvl1pPr>
          </a:lstStyle>
          <a:p>
            <a:pPr>
              <a:defRPr/>
            </a:pPr>
            <a:fld id="{77935500-49B8-403F-BFB0-4E7E46C42C9E}" type="datetime1">
              <a:rPr lang="zh-TW" altLang="en-US"/>
              <a:pPr>
                <a:defRPr/>
              </a:pPr>
              <a:t>2023/12/28</a:t>
            </a:fld>
            <a:endParaRPr lang="zh-TW" altLang="en-US"/>
          </a:p>
        </p:txBody>
      </p:sp>
      <p:sp>
        <p:nvSpPr>
          <p:cNvPr id="7" name="Footer Placeholder 5">
            <a:extLst>
              <a:ext uri="{FF2B5EF4-FFF2-40B4-BE49-F238E27FC236}">
                <a16:creationId xmlns="" xmlns:a16="http://schemas.microsoft.com/office/drawing/2014/main" id="{766A80BB-31EE-4F52-A00B-F672732ED874}"/>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6B4F2C25-266A-4084-B3DA-EF4BDD73478C}"/>
              </a:ext>
            </a:extLst>
          </p:cNvPr>
          <p:cNvSpPr>
            <a:spLocks noGrp="1"/>
          </p:cNvSpPr>
          <p:nvPr>
            <p:ph type="sldNum" sz="quarter" idx="12"/>
          </p:nvPr>
        </p:nvSpPr>
        <p:spPr>
          <a:xfrm>
            <a:off x="398859" y="4983550"/>
            <a:ext cx="584597" cy="365125"/>
          </a:xfrm>
        </p:spPr>
        <p:txBody>
          <a:bodyPr/>
          <a:lstStyle>
            <a:lvl1pPr>
              <a:defRPr/>
            </a:lvl1pPr>
          </a:lstStyle>
          <a:p>
            <a:pPr>
              <a:defRPr/>
            </a:pPr>
            <a:fld id="{B7550430-1A20-41F7-AB90-FD9906673D04}" type="slidenum">
              <a:rPr lang="zh-TW" altLang="en-US"/>
              <a:pPr>
                <a:defRPr/>
              </a:pPr>
              <a:t>‹#›</a:t>
            </a:fld>
            <a:endParaRPr lang="zh-TW" altLang="en-US"/>
          </a:p>
        </p:txBody>
      </p:sp>
    </p:spTree>
    <p:extLst>
      <p:ext uri="{BB962C8B-B14F-4D97-AF65-F5344CB8AC3E}">
        <p14:creationId xmlns:p14="http://schemas.microsoft.com/office/powerpoint/2010/main" val="1451735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125"/>
        <p:cNvGrpSpPr/>
        <p:nvPr/>
      </p:nvGrpSpPr>
      <p:grpSpPr>
        <a:xfrm>
          <a:off x="0" y="0"/>
          <a:ext cx="0" cy="0"/>
          <a:chOff x="0" y="0"/>
          <a:chExt cx="0" cy="0"/>
        </a:xfrm>
      </p:grpSpPr>
      <p:sp>
        <p:nvSpPr>
          <p:cNvPr id="126" name="Google Shape;126;p13"/>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27" name="Google Shape;127;p13"/>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3"/>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9" name="Google Shape;129;p13"/>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3"/>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3"/>
          <p:cNvSpPr txBox="1">
            <a:spLocks noGrp="1"/>
          </p:cNvSpPr>
          <p:nvPr>
            <p:ph type="sldNum" idx="12"/>
          </p:nvPr>
        </p:nvSpPr>
        <p:spPr>
          <a:xfrm>
            <a:off x="398859" y="498363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8153974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33EC7891-F5F1-4239-B08A-BF2868B9D0B2}"/>
              </a:ext>
            </a:extLst>
          </p:cNvPr>
          <p:cNvSpPr>
            <a:spLocks/>
          </p:cNvSpPr>
          <p:nvPr/>
        </p:nvSpPr>
        <p:spPr bwMode="auto">
          <a:xfrm flipV="1">
            <a:off x="-3572" y="317817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1945" y="609600"/>
            <a:ext cx="668654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941945"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 xmlns:a16="http://schemas.microsoft.com/office/drawing/2014/main" id="{BC712CF3-1DFF-466C-A637-EBB0380D9678}"/>
              </a:ext>
            </a:extLst>
          </p:cNvPr>
          <p:cNvSpPr>
            <a:spLocks noGrp="1"/>
          </p:cNvSpPr>
          <p:nvPr>
            <p:ph type="dt" sz="half" idx="10"/>
          </p:nvPr>
        </p:nvSpPr>
        <p:spPr/>
        <p:txBody>
          <a:bodyPr/>
          <a:lstStyle>
            <a:lvl1pPr>
              <a:defRPr/>
            </a:lvl1pPr>
          </a:lstStyle>
          <a:p>
            <a:pPr>
              <a:defRPr/>
            </a:pPr>
            <a:fld id="{8466190F-7CFC-4F78-B50F-9F12ADE32CAA}" type="datetime1">
              <a:rPr lang="zh-TW" altLang="en-US"/>
              <a:pPr>
                <a:defRPr/>
              </a:pPr>
              <a:t>2023/12/28</a:t>
            </a:fld>
            <a:endParaRPr lang="zh-TW" altLang="en-US"/>
          </a:p>
        </p:txBody>
      </p:sp>
      <p:sp>
        <p:nvSpPr>
          <p:cNvPr id="6" name="Footer Placeholder 4">
            <a:extLst>
              <a:ext uri="{FF2B5EF4-FFF2-40B4-BE49-F238E27FC236}">
                <a16:creationId xmlns="" xmlns:a16="http://schemas.microsoft.com/office/drawing/2014/main" id="{95E395DB-AD47-4127-A87C-310E1CCE8D7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655CDEA8-0978-4127-BBF1-41BF10F4A19B}"/>
              </a:ext>
            </a:extLst>
          </p:cNvPr>
          <p:cNvSpPr>
            <a:spLocks noGrp="1"/>
          </p:cNvSpPr>
          <p:nvPr>
            <p:ph type="sldNum" sz="quarter" idx="12"/>
          </p:nvPr>
        </p:nvSpPr>
        <p:spPr>
          <a:xfrm>
            <a:off x="398859" y="3245237"/>
            <a:ext cx="584597" cy="365125"/>
          </a:xfrm>
        </p:spPr>
        <p:txBody>
          <a:bodyPr/>
          <a:lstStyle>
            <a:lvl1pPr>
              <a:defRPr/>
            </a:lvl1pPr>
          </a:lstStyle>
          <a:p>
            <a:pPr>
              <a:defRPr/>
            </a:pPr>
            <a:fld id="{828A7B5E-C0A1-448C-9A8A-AFB9C7C49DCC}" type="slidenum">
              <a:rPr lang="zh-TW" altLang="en-US"/>
              <a:pPr>
                <a:defRPr/>
              </a:pPr>
              <a:t>‹#›</a:t>
            </a:fld>
            <a:endParaRPr lang="zh-TW" altLang="en-US"/>
          </a:p>
        </p:txBody>
      </p:sp>
    </p:spTree>
    <p:extLst>
      <p:ext uri="{BB962C8B-B14F-4D97-AF65-F5344CB8AC3E}">
        <p14:creationId xmlns:p14="http://schemas.microsoft.com/office/powerpoint/2010/main" val="17563270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A97BD4C4-6669-443A-B66C-2AAAA181FD12}"/>
              </a:ext>
            </a:extLst>
          </p:cNvPr>
          <p:cNvSpPr>
            <a:spLocks/>
          </p:cNvSpPr>
          <p:nvPr/>
        </p:nvSpPr>
        <p:spPr bwMode="auto">
          <a:xfrm flipV="1">
            <a:off x="-3572" y="317817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6" name="TextBox 13">
            <a:extLst>
              <a:ext uri="{FF2B5EF4-FFF2-40B4-BE49-F238E27FC236}">
                <a16:creationId xmlns="" xmlns:a16="http://schemas.microsoft.com/office/drawing/2014/main" id="{BB977151-D293-48C6-BE45-55B0D6AE3D44}"/>
              </a:ext>
            </a:extLst>
          </p:cNvPr>
          <p:cNvSpPr txBox="1">
            <a:spLocks noChangeArrowheads="1"/>
          </p:cNvSpPr>
          <p:nvPr/>
        </p:nvSpPr>
        <p:spPr bwMode="auto">
          <a:xfrm>
            <a:off x="1850231" y="647700"/>
            <a:ext cx="457200" cy="585788"/>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defRPr/>
            </a:pPr>
            <a:r>
              <a:rPr kumimoji="0" lang="en-US" altLang="zh-TW" sz="6000">
                <a:solidFill>
                  <a:srgbClr val="E78712"/>
                </a:solidFill>
              </a:rPr>
              <a:t>“</a:t>
            </a:r>
          </a:p>
        </p:txBody>
      </p:sp>
      <p:sp>
        <p:nvSpPr>
          <p:cNvPr id="7" name="TextBox 14">
            <a:extLst>
              <a:ext uri="{FF2B5EF4-FFF2-40B4-BE49-F238E27FC236}">
                <a16:creationId xmlns="" xmlns:a16="http://schemas.microsoft.com/office/drawing/2014/main" id="{E15B6DEA-CBD4-45EB-8FEA-D6920F493957}"/>
              </a:ext>
            </a:extLst>
          </p:cNvPr>
          <p:cNvSpPr txBox="1">
            <a:spLocks noChangeArrowheads="1"/>
          </p:cNvSpPr>
          <p:nvPr/>
        </p:nvSpPr>
        <p:spPr bwMode="auto">
          <a:xfrm>
            <a:off x="8335566" y="2905125"/>
            <a:ext cx="457200" cy="584200"/>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defRPr/>
            </a:pPr>
            <a:r>
              <a:rPr kumimoji="0" lang="en-US" altLang="zh-TW" sz="6000">
                <a:solidFill>
                  <a:srgbClr val="E78712"/>
                </a:solidFill>
              </a:rPr>
              <a:t>”</a:t>
            </a:r>
          </a:p>
        </p:txBody>
      </p:sp>
      <p:sp>
        <p:nvSpPr>
          <p:cNvPr id="2" name="Title 1"/>
          <p:cNvSpPr>
            <a:spLocks noGrp="1"/>
          </p:cNvSpPr>
          <p:nvPr>
            <p:ph type="title"/>
          </p:nvPr>
        </p:nvSpPr>
        <p:spPr>
          <a:xfrm>
            <a:off x="2137497" y="609600"/>
            <a:ext cx="6295445"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2456260"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941945"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 xmlns:a16="http://schemas.microsoft.com/office/drawing/2014/main" id="{694B2922-1368-465A-883F-67F04D1BC015}"/>
              </a:ext>
            </a:extLst>
          </p:cNvPr>
          <p:cNvSpPr>
            <a:spLocks noGrp="1"/>
          </p:cNvSpPr>
          <p:nvPr>
            <p:ph type="dt" sz="half" idx="14"/>
          </p:nvPr>
        </p:nvSpPr>
        <p:spPr/>
        <p:txBody>
          <a:bodyPr/>
          <a:lstStyle>
            <a:lvl1pPr>
              <a:defRPr/>
            </a:lvl1pPr>
          </a:lstStyle>
          <a:p>
            <a:pPr>
              <a:defRPr/>
            </a:pPr>
            <a:fld id="{BFDB77C1-3BD4-457E-9704-B5B137CC55EB}" type="datetime1">
              <a:rPr lang="zh-TW" altLang="en-US"/>
              <a:pPr>
                <a:defRPr/>
              </a:pPr>
              <a:t>2023/12/28</a:t>
            </a:fld>
            <a:endParaRPr lang="zh-TW" altLang="en-US"/>
          </a:p>
        </p:txBody>
      </p:sp>
      <p:sp>
        <p:nvSpPr>
          <p:cNvPr id="9" name="Footer Placeholder 4">
            <a:extLst>
              <a:ext uri="{FF2B5EF4-FFF2-40B4-BE49-F238E27FC236}">
                <a16:creationId xmlns="" xmlns:a16="http://schemas.microsoft.com/office/drawing/2014/main" id="{27192732-B654-4009-9298-30EDCB15636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 xmlns:a16="http://schemas.microsoft.com/office/drawing/2014/main" id="{28AF348B-1371-498C-87D8-4314DA5B1F52}"/>
              </a:ext>
            </a:extLst>
          </p:cNvPr>
          <p:cNvSpPr>
            <a:spLocks noGrp="1"/>
          </p:cNvSpPr>
          <p:nvPr>
            <p:ph type="sldNum" sz="quarter" idx="16"/>
          </p:nvPr>
        </p:nvSpPr>
        <p:spPr>
          <a:xfrm>
            <a:off x="398859" y="3245237"/>
            <a:ext cx="584597" cy="365125"/>
          </a:xfrm>
        </p:spPr>
        <p:txBody>
          <a:bodyPr/>
          <a:lstStyle>
            <a:lvl1pPr>
              <a:defRPr/>
            </a:lvl1pPr>
          </a:lstStyle>
          <a:p>
            <a:pPr>
              <a:defRPr/>
            </a:pPr>
            <a:fld id="{764FB535-A736-4676-A714-5DE0EBBFF02B}" type="slidenum">
              <a:rPr lang="zh-TW" altLang="en-US"/>
              <a:pPr>
                <a:defRPr/>
              </a:pPr>
              <a:t>‹#›</a:t>
            </a:fld>
            <a:endParaRPr lang="zh-TW" altLang="en-US"/>
          </a:p>
        </p:txBody>
      </p:sp>
    </p:spTree>
    <p:extLst>
      <p:ext uri="{BB962C8B-B14F-4D97-AF65-F5344CB8AC3E}">
        <p14:creationId xmlns:p14="http://schemas.microsoft.com/office/powerpoint/2010/main" val="34616187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AF5B9337-8FB2-4D7B-A5C2-5CEFA865AD82}"/>
              </a:ext>
            </a:extLst>
          </p:cNvPr>
          <p:cNvSpPr>
            <a:spLocks/>
          </p:cNvSpPr>
          <p:nvPr/>
        </p:nvSpPr>
        <p:spPr bwMode="auto">
          <a:xfrm flipV="1">
            <a:off x="-3572" y="491172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1910" y="2438403"/>
            <a:ext cx="668655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941910" y="5181600"/>
            <a:ext cx="668655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 xmlns:a16="http://schemas.microsoft.com/office/drawing/2014/main" id="{5130083D-BD58-431E-B006-CB8C2FDB6258}"/>
              </a:ext>
            </a:extLst>
          </p:cNvPr>
          <p:cNvSpPr>
            <a:spLocks noGrp="1"/>
          </p:cNvSpPr>
          <p:nvPr>
            <p:ph type="dt" sz="half" idx="10"/>
          </p:nvPr>
        </p:nvSpPr>
        <p:spPr/>
        <p:txBody>
          <a:bodyPr/>
          <a:lstStyle>
            <a:lvl1pPr>
              <a:defRPr/>
            </a:lvl1pPr>
          </a:lstStyle>
          <a:p>
            <a:pPr>
              <a:defRPr/>
            </a:pPr>
            <a:fld id="{1A787F03-7F8C-470A-A4DC-858DBFF62711}" type="datetime1">
              <a:rPr lang="zh-TW" altLang="en-US"/>
              <a:pPr>
                <a:defRPr/>
              </a:pPr>
              <a:t>2023/12/28</a:t>
            </a:fld>
            <a:endParaRPr lang="zh-TW" altLang="en-US"/>
          </a:p>
        </p:txBody>
      </p:sp>
      <p:sp>
        <p:nvSpPr>
          <p:cNvPr id="7" name="Footer Placeholder 5">
            <a:extLst>
              <a:ext uri="{FF2B5EF4-FFF2-40B4-BE49-F238E27FC236}">
                <a16:creationId xmlns="" xmlns:a16="http://schemas.microsoft.com/office/drawing/2014/main" id="{75427546-397B-4A32-B745-51BDBFE09177}"/>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CCA6AC1B-CFF1-43FA-8059-B2708268B054}"/>
              </a:ext>
            </a:extLst>
          </p:cNvPr>
          <p:cNvSpPr>
            <a:spLocks noGrp="1"/>
          </p:cNvSpPr>
          <p:nvPr>
            <p:ph type="sldNum" sz="quarter" idx="12"/>
          </p:nvPr>
        </p:nvSpPr>
        <p:spPr>
          <a:xfrm>
            <a:off x="398859" y="4983550"/>
            <a:ext cx="584597" cy="365125"/>
          </a:xfrm>
        </p:spPr>
        <p:txBody>
          <a:bodyPr/>
          <a:lstStyle>
            <a:lvl1pPr>
              <a:defRPr/>
            </a:lvl1pPr>
          </a:lstStyle>
          <a:p>
            <a:pPr>
              <a:defRPr/>
            </a:pPr>
            <a:fld id="{928AF254-695D-4307-AE37-EF6B78519393}" type="slidenum">
              <a:rPr lang="zh-TW" altLang="en-US"/>
              <a:pPr>
                <a:defRPr/>
              </a:pPr>
              <a:t>‹#›</a:t>
            </a:fld>
            <a:endParaRPr lang="zh-TW" altLang="en-US"/>
          </a:p>
        </p:txBody>
      </p:sp>
    </p:spTree>
    <p:extLst>
      <p:ext uri="{BB962C8B-B14F-4D97-AF65-F5344CB8AC3E}">
        <p14:creationId xmlns:p14="http://schemas.microsoft.com/office/powerpoint/2010/main" val="34785935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85A2426C-DDB0-414D-914A-908325B4F7A4}"/>
              </a:ext>
            </a:extLst>
          </p:cNvPr>
          <p:cNvSpPr>
            <a:spLocks/>
          </p:cNvSpPr>
          <p:nvPr/>
        </p:nvSpPr>
        <p:spPr bwMode="auto">
          <a:xfrm flipV="1">
            <a:off x="-3572" y="491172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6" name="TextBox 16">
            <a:extLst>
              <a:ext uri="{FF2B5EF4-FFF2-40B4-BE49-F238E27FC236}">
                <a16:creationId xmlns="" xmlns:a16="http://schemas.microsoft.com/office/drawing/2014/main" id="{A5D75DBE-240B-4556-AA86-469DD4B688AF}"/>
              </a:ext>
            </a:extLst>
          </p:cNvPr>
          <p:cNvSpPr txBox="1">
            <a:spLocks noChangeArrowheads="1"/>
          </p:cNvSpPr>
          <p:nvPr/>
        </p:nvSpPr>
        <p:spPr bwMode="auto">
          <a:xfrm>
            <a:off x="1850231" y="647700"/>
            <a:ext cx="457200" cy="585788"/>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defRPr/>
            </a:pPr>
            <a:r>
              <a:rPr kumimoji="0" lang="en-US" altLang="zh-TW" sz="6000">
                <a:solidFill>
                  <a:srgbClr val="E78712"/>
                </a:solidFill>
              </a:rPr>
              <a:t>“</a:t>
            </a:r>
          </a:p>
        </p:txBody>
      </p:sp>
      <p:sp>
        <p:nvSpPr>
          <p:cNvPr id="7" name="TextBox 17">
            <a:extLst>
              <a:ext uri="{FF2B5EF4-FFF2-40B4-BE49-F238E27FC236}">
                <a16:creationId xmlns="" xmlns:a16="http://schemas.microsoft.com/office/drawing/2014/main" id="{E5F61E80-5E06-4301-A68C-853323705FD7}"/>
              </a:ext>
            </a:extLst>
          </p:cNvPr>
          <p:cNvSpPr txBox="1">
            <a:spLocks noChangeArrowheads="1"/>
          </p:cNvSpPr>
          <p:nvPr/>
        </p:nvSpPr>
        <p:spPr bwMode="auto">
          <a:xfrm>
            <a:off x="8335566" y="2905125"/>
            <a:ext cx="457200" cy="584200"/>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defRPr/>
            </a:pPr>
            <a:r>
              <a:rPr kumimoji="0" lang="en-US" altLang="zh-TW" sz="6000">
                <a:solidFill>
                  <a:srgbClr val="E78712"/>
                </a:solidFill>
              </a:rPr>
              <a:t>”</a:t>
            </a:r>
          </a:p>
        </p:txBody>
      </p:sp>
      <p:sp>
        <p:nvSpPr>
          <p:cNvPr id="12" name="Title 1"/>
          <p:cNvSpPr>
            <a:spLocks noGrp="1"/>
          </p:cNvSpPr>
          <p:nvPr>
            <p:ph type="title"/>
          </p:nvPr>
        </p:nvSpPr>
        <p:spPr>
          <a:xfrm>
            <a:off x="2137497" y="609600"/>
            <a:ext cx="6295445"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1941910" y="5181600"/>
            <a:ext cx="668655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 xmlns:a16="http://schemas.microsoft.com/office/drawing/2014/main" id="{841C025D-6321-4CB6-9382-6A5FB3D42768}"/>
              </a:ext>
            </a:extLst>
          </p:cNvPr>
          <p:cNvSpPr>
            <a:spLocks noGrp="1"/>
          </p:cNvSpPr>
          <p:nvPr>
            <p:ph type="dt" sz="half" idx="14"/>
          </p:nvPr>
        </p:nvSpPr>
        <p:spPr/>
        <p:txBody>
          <a:bodyPr/>
          <a:lstStyle>
            <a:lvl1pPr>
              <a:defRPr/>
            </a:lvl1pPr>
          </a:lstStyle>
          <a:p>
            <a:pPr>
              <a:defRPr/>
            </a:pPr>
            <a:fld id="{D18EB617-FC42-4A73-96E1-9BC733177A83}" type="datetime1">
              <a:rPr lang="zh-TW" altLang="en-US"/>
              <a:pPr>
                <a:defRPr/>
              </a:pPr>
              <a:t>2023/12/28</a:t>
            </a:fld>
            <a:endParaRPr lang="zh-TW" altLang="en-US"/>
          </a:p>
        </p:txBody>
      </p:sp>
      <p:sp>
        <p:nvSpPr>
          <p:cNvPr id="9" name="Footer Placeholder 5">
            <a:extLst>
              <a:ext uri="{FF2B5EF4-FFF2-40B4-BE49-F238E27FC236}">
                <a16:creationId xmlns="" xmlns:a16="http://schemas.microsoft.com/office/drawing/2014/main" id="{105165C2-6D02-4BC3-A91E-CDC891A3DA11}"/>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 xmlns:a16="http://schemas.microsoft.com/office/drawing/2014/main" id="{C30C8651-CB23-48C1-9226-D21FC922950F}"/>
              </a:ext>
            </a:extLst>
          </p:cNvPr>
          <p:cNvSpPr>
            <a:spLocks noGrp="1"/>
          </p:cNvSpPr>
          <p:nvPr>
            <p:ph type="sldNum" sz="quarter" idx="16"/>
          </p:nvPr>
        </p:nvSpPr>
        <p:spPr>
          <a:xfrm>
            <a:off x="398859" y="4983550"/>
            <a:ext cx="584597" cy="365125"/>
          </a:xfrm>
        </p:spPr>
        <p:txBody>
          <a:bodyPr/>
          <a:lstStyle>
            <a:lvl1pPr>
              <a:defRPr/>
            </a:lvl1pPr>
          </a:lstStyle>
          <a:p>
            <a:pPr>
              <a:defRPr/>
            </a:pPr>
            <a:fld id="{99D82CC9-07B6-4EA1-8788-72A2FA674D0E}" type="slidenum">
              <a:rPr lang="zh-TW" altLang="en-US"/>
              <a:pPr>
                <a:defRPr/>
              </a:pPr>
              <a:t>‹#›</a:t>
            </a:fld>
            <a:endParaRPr lang="zh-TW" altLang="en-US"/>
          </a:p>
        </p:txBody>
      </p:sp>
    </p:spTree>
    <p:extLst>
      <p:ext uri="{BB962C8B-B14F-4D97-AF65-F5344CB8AC3E}">
        <p14:creationId xmlns:p14="http://schemas.microsoft.com/office/powerpoint/2010/main" val="15827518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 xmlns:a16="http://schemas.microsoft.com/office/drawing/2014/main" id="{0B55F398-51BD-431C-ACD0-49D1F0E69F8E}"/>
              </a:ext>
            </a:extLst>
          </p:cNvPr>
          <p:cNvSpPr>
            <a:spLocks/>
          </p:cNvSpPr>
          <p:nvPr/>
        </p:nvSpPr>
        <p:spPr bwMode="auto">
          <a:xfrm flipV="1">
            <a:off x="-3572" y="491172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1945" y="627407"/>
            <a:ext cx="668654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1941910" y="5181600"/>
            <a:ext cx="668655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 xmlns:a16="http://schemas.microsoft.com/office/drawing/2014/main" id="{772FE40A-F6B7-4A7F-95DF-B915DDE7EC9D}"/>
              </a:ext>
            </a:extLst>
          </p:cNvPr>
          <p:cNvSpPr>
            <a:spLocks noGrp="1"/>
          </p:cNvSpPr>
          <p:nvPr>
            <p:ph type="dt" sz="half" idx="14"/>
          </p:nvPr>
        </p:nvSpPr>
        <p:spPr/>
        <p:txBody>
          <a:bodyPr/>
          <a:lstStyle>
            <a:lvl1pPr>
              <a:defRPr/>
            </a:lvl1pPr>
          </a:lstStyle>
          <a:p>
            <a:pPr>
              <a:defRPr/>
            </a:pPr>
            <a:fld id="{0BC3DA3A-306A-4D4A-9E8C-5F96B7359ECF}" type="datetime1">
              <a:rPr lang="zh-TW" altLang="en-US"/>
              <a:pPr>
                <a:defRPr/>
              </a:pPr>
              <a:t>2023/12/28</a:t>
            </a:fld>
            <a:endParaRPr lang="zh-TW" altLang="en-US"/>
          </a:p>
        </p:txBody>
      </p:sp>
      <p:sp>
        <p:nvSpPr>
          <p:cNvPr id="7" name="Footer Placeholder 5">
            <a:extLst>
              <a:ext uri="{FF2B5EF4-FFF2-40B4-BE49-F238E27FC236}">
                <a16:creationId xmlns="" xmlns:a16="http://schemas.microsoft.com/office/drawing/2014/main" id="{1DC74008-494C-4CAC-BBCC-9CBBA12BE16A}"/>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 xmlns:a16="http://schemas.microsoft.com/office/drawing/2014/main" id="{75C33BE3-2127-4832-AB34-DBF381A7CF67}"/>
              </a:ext>
            </a:extLst>
          </p:cNvPr>
          <p:cNvSpPr>
            <a:spLocks noGrp="1"/>
          </p:cNvSpPr>
          <p:nvPr>
            <p:ph type="sldNum" sz="quarter" idx="16"/>
          </p:nvPr>
        </p:nvSpPr>
        <p:spPr>
          <a:xfrm>
            <a:off x="398859" y="4983550"/>
            <a:ext cx="584597" cy="365125"/>
          </a:xfrm>
        </p:spPr>
        <p:txBody>
          <a:bodyPr/>
          <a:lstStyle>
            <a:lvl1pPr>
              <a:defRPr/>
            </a:lvl1pPr>
          </a:lstStyle>
          <a:p>
            <a:pPr>
              <a:defRPr/>
            </a:pPr>
            <a:fld id="{D0FDAB7E-C4CC-40AA-A460-F818A33BB5A3}" type="slidenum">
              <a:rPr lang="zh-TW" altLang="en-US"/>
              <a:pPr>
                <a:defRPr/>
              </a:pPr>
              <a:t>‹#›</a:t>
            </a:fld>
            <a:endParaRPr lang="zh-TW" altLang="en-US"/>
          </a:p>
        </p:txBody>
      </p:sp>
    </p:spTree>
    <p:extLst>
      <p:ext uri="{BB962C8B-B14F-4D97-AF65-F5344CB8AC3E}">
        <p14:creationId xmlns:p14="http://schemas.microsoft.com/office/powerpoint/2010/main" val="184300325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2C6EEEED-CFF3-464B-850E-9BA91A7A9788}"/>
              </a:ext>
            </a:extLst>
          </p:cNvPr>
          <p:cNvSpPr>
            <a:spLocks/>
          </p:cNvSpPr>
          <p:nvPr/>
        </p:nvSpPr>
        <p:spPr bwMode="auto">
          <a:xfrm flipV="1">
            <a:off x="-3572" y="71437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 xmlns:a16="http://schemas.microsoft.com/office/drawing/2014/main" id="{21BADEBE-3AEE-4E70-9F20-F32070E2DE23}"/>
              </a:ext>
            </a:extLst>
          </p:cNvPr>
          <p:cNvSpPr>
            <a:spLocks noGrp="1"/>
          </p:cNvSpPr>
          <p:nvPr>
            <p:ph type="dt" sz="half" idx="10"/>
          </p:nvPr>
        </p:nvSpPr>
        <p:spPr/>
        <p:txBody>
          <a:bodyPr/>
          <a:lstStyle>
            <a:lvl1pPr>
              <a:defRPr/>
            </a:lvl1pPr>
          </a:lstStyle>
          <a:p>
            <a:pPr>
              <a:defRPr/>
            </a:pPr>
            <a:fld id="{9DEAE5E0-6F04-4889-83B4-B10298B1F179}" type="datetime1">
              <a:rPr lang="zh-TW" altLang="en-US"/>
              <a:pPr>
                <a:defRPr/>
              </a:pPr>
              <a:t>2023/12/28</a:t>
            </a:fld>
            <a:endParaRPr lang="zh-TW" altLang="en-US"/>
          </a:p>
        </p:txBody>
      </p:sp>
      <p:sp>
        <p:nvSpPr>
          <p:cNvPr id="6" name="Footer Placeholder 4">
            <a:extLst>
              <a:ext uri="{FF2B5EF4-FFF2-40B4-BE49-F238E27FC236}">
                <a16:creationId xmlns="" xmlns:a16="http://schemas.microsoft.com/office/drawing/2014/main" id="{B5E87D17-5FA8-4117-AD2E-97629E2F5C0F}"/>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50617AA1-8B19-44D3-8777-459B1A665F7C}"/>
              </a:ext>
            </a:extLst>
          </p:cNvPr>
          <p:cNvSpPr>
            <a:spLocks noGrp="1"/>
          </p:cNvSpPr>
          <p:nvPr>
            <p:ph type="sldNum" sz="quarter" idx="12"/>
          </p:nvPr>
        </p:nvSpPr>
        <p:spPr/>
        <p:txBody>
          <a:bodyPr/>
          <a:lstStyle>
            <a:lvl1pPr>
              <a:defRPr/>
            </a:lvl1pPr>
          </a:lstStyle>
          <a:p>
            <a:pPr>
              <a:defRPr/>
            </a:pPr>
            <a:fld id="{3CEAF2C9-E13E-4736-8307-635DB3BB9ED6}" type="slidenum">
              <a:rPr lang="zh-TW" altLang="en-US"/>
              <a:pPr>
                <a:defRPr/>
              </a:pPr>
              <a:t>‹#›</a:t>
            </a:fld>
            <a:endParaRPr lang="zh-TW" altLang="en-US"/>
          </a:p>
        </p:txBody>
      </p:sp>
    </p:spTree>
    <p:extLst>
      <p:ext uri="{BB962C8B-B14F-4D97-AF65-F5344CB8AC3E}">
        <p14:creationId xmlns:p14="http://schemas.microsoft.com/office/powerpoint/2010/main" val="337474783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 xmlns:a16="http://schemas.microsoft.com/office/drawing/2014/main" id="{9EC43437-59C5-4509-B791-3A9B661BD30C}"/>
              </a:ext>
            </a:extLst>
          </p:cNvPr>
          <p:cNvSpPr>
            <a:spLocks/>
          </p:cNvSpPr>
          <p:nvPr/>
        </p:nvSpPr>
        <p:spPr bwMode="auto">
          <a:xfrm flipV="1">
            <a:off x="-3572" y="714375"/>
            <a:ext cx="1191816"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6971303" y="627794"/>
            <a:ext cx="16557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941909" y="627794"/>
            <a:ext cx="485775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 xmlns:a16="http://schemas.microsoft.com/office/drawing/2014/main" id="{99F3157B-E6AF-4434-B137-8268B04BFD6A}"/>
              </a:ext>
            </a:extLst>
          </p:cNvPr>
          <p:cNvSpPr>
            <a:spLocks noGrp="1"/>
          </p:cNvSpPr>
          <p:nvPr>
            <p:ph type="dt" sz="half" idx="10"/>
          </p:nvPr>
        </p:nvSpPr>
        <p:spPr/>
        <p:txBody>
          <a:bodyPr/>
          <a:lstStyle>
            <a:lvl1pPr>
              <a:defRPr/>
            </a:lvl1pPr>
          </a:lstStyle>
          <a:p>
            <a:pPr>
              <a:defRPr/>
            </a:pPr>
            <a:fld id="{FAD3419C-DF11-4D89-B73F-8DF6B50A401E}" type="datetime1">
              <a:rPr lang="zh-TW" altLang="en-US"/>
              <a:pPr>
                <a:defRPr/>
              </a:pPr>
              <a:t>2023/12/28</a:t>
            </a:fld>
            <a:endParaRPr lang="zh-TW" altLang="en-US"/>
          </a:p>
        </p:txBody>
      </p:sp>
      <p:sp>
        <p:nvSpPr>
          <p:cNvPr id="6" name="Footer Placeholder 4">
            <a:extLst>
              <a:ext uri="{FF2B5EF4-FFF2-40B4-BE49-F238E27FC236}">
                <a16:creationId xmlns="" xmlns:a16="http://schemas.microsoft.com/office/drawing/2014/main" id="{1599C490-310B-4F45-9590-F3359393D3C2}"/>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 xmlns:a16="http://schemas.microsoft.com/office/drawing/2014/main" id="{2CC8871C-5595-444B-AB38-23EF3A03F21E}"/>
              </a:ext>
            </a:extLst>
          </p:cNvPr>
          <p:cNvSpPr>
            <a:spLocks noGrp="1"/>
          </p:cNvSpPr>
          <p:nvPr>
            <p:ph type="sldNum" sz="quarter" idx="12"/>
          </p:nvPr>
        </p:nvSpPr>
        <p:spPr/>
        <p:txBody>
          <a:bodyPr/>
          <a:lstStyle>
            <a:lvl1pPr>
              <a:defRPr/>
            </a:lvl1pPr>
          </a:lstStyle>
          <a:p>
            <a:pPr>
              <a:defRPr/>
            </a:pPr>
            <a:fld id="{8244783A-D94A-4C61-ADE5-771035D2DB25}" type="slidenum">
              <a:rPr lang="zh-TW" altLang="en-US"/>
              <a:pPr>
                <a:defRPr/>
              </a:pPr>
              <a:t>‹#›</a:t>
            </a:fld>
            <a:endParaRPr lang="zh-TW" altLang="en-US"/>
          </a:p>
        </p:txBody>
      </p:sp>
    </p:spTree>
    <p:extLst>
      <p:ext uri="{BB962C8B-B14F-4D97-AF65-F5344CB8AC3E}">
        <p14:creationId xmlns:p14="http://schemas.microsoft.com/office/powerpoint/2010/main" val="9814997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352"/>
        <p:cNvGrpSpPr/>
        <p:nvPr/>
      </p:nvGrpSpPr>
      <p:grpSpPr>
        <a:xfrm>
          <a:off x="0" y="0"/>
          <a:ext cx="0" cy="0"/>
          <a:chOff x="0" y="0"/>
          <a:chExt cx="0" cy="0"/>
        </a:xfrm>
      </p:grpSpPr>
      <p:sp>
        <p:nvSpPr>
          <p:cNvPr id="353" name="Google Shape;353;p3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54" name="Google Shape;354;p36"/>
          <p:cNvSpPr txBox="1">
            <a:spLocks noGrp="1"/>
          </p:cNvSpPr>
          <p:nvPr>
            <p:ph type="title"/>
          </p:nvPr>
        </p:nvSpPr>
        <p:spPr>
          <a:xfrm>
            <a:off x="1941945"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36"/>
          <p:cNvSpPr txBox="1">
            <a:spLocks noGrp="1"/>
          </p:cNvSpPr>
          <p:nvPr>
            <p:ph type="body" idx="1"/>
          </p:nvPr>
        </p:nvSpPr>
        <p:spPr>
          <a:xfrm>
            <a:off x="1941945"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500"/>
              <a:buNone/>
              <a:defRPr sz="150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356" name="Google Shape;356;p36"/>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36"/>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36"/>
          <p:cNvSpPr txBox="1">
            <a:spLocks noGrp="1"/>
          </p:cNvSpPr>
          <p:nvPr>
            <p:ph type="sldNum" idx="12"/>
          </p:nvPr>
        </p:nvSpPr>
        <p:spPr>
          <a:xfrm>
            <a:off x="398859" y="324522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51930866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359"/>
        <p:cNvGrpSpPr/>
        <p:nvPr/>
      </p:nvGrpSpPr>
      <p:grpSpPr>
        <a:xfrm>
          <a:off x="0" y="0"/>
          <a:ext cx="0" cy="0"/>
          <a:chOff x="0" y="0"/>
          <a:chExt cx="0" cy="0"/>
        </a:xfrm>
      </p:grpSpPr>
      <p:sp>
        <p:nvSpPr>
          <p:cNvPr id="360" name="Google Shape;360;p3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1" name="Google Shape;361;p37"/>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2" name="Google Shape;362;p37"/>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63" name="Google Shape;363;p37"/>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37"/>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3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9093625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66"/>
        <p:cNvGrpSpPr/>
        <p:nvPr/>
      </p:nvGrpSpPr>
      <p:grpSpPr>
        <a:xfrm>
          <a:off x="0" y="0"/>
          <a:ext cx="0" cy="0"/>
          <a:chOff x="0" y="0"/>
          <a:chExt cx="0" cy="0"/>
        </a:xfrm>
      </p:grpSpPr>
      <p:sp>
        <p:nvSpPr>
          <p:cNvPr id="367" name="Google Shape;367;p38"/>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8" name="Google Shape;368;p38"/>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38"/>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3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333140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132"/>
        <p:cNvGrpSpPr/>
        <p:nvPr/>
      </p:nvGrpSpPr>
      <p:grpSpPr>
        <a:xfrm>
          <a:off x="0" y="0"/>
          <a:ext cx="0" cy="0"/>
          <a:chOff x="0" y="0"/>
          <a:chExt cx="0" cy="0"/>
        </a:xfrm>
      </p:grpSpPr>
      <p:sp>
        <p:nvSpPr>
          <p:cNvPr id="133" name="Google Shape;133;p14"/>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34" name="Google Shape;134;p14"/>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35" name="Google Shape;135;p14"/>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36" name="Google Shape;136;p14"/>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4"/>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8" name="Google Shape;138;p14"/>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9" name="Google Shape;139;p14"/>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4"/>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4"/>
          <p:cNvSpPr txBox="1">
            <a:spLocks noGrp="1"/>
          </p:cNvSpPr>
          <p:nvPr>
            <p:ph type="sldNum" idx="12"/>
          </p:nvPr>
        </p:nvSpPr>
        <p:spPr>
          <a:xfrm>
            <a:off x="398859" y="498363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26417387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371"/>
        <p:cNvGrpSpPr/>
        <p:nvPr/>
      </p:nvGrpSpPr>
      <p:grpSpPr>
        <a:xfrm>
          <a:off x="0" y="0"/>
          <a:ext cx="0" cy="0"/>
          <a:chOff x="0" y="0"/>
          <a:chExt cx="0" cy="0"/>
        </a:xfrm>
      </p:grpSpPr>
      <p:sp>
        <p:nvSpPr>
          <p:cNvPr id="372" name="Google Shape;372;p39"/>
          <p:cNvSpPr/>
          <p:nvPr/>
        </p:nvSpPr>
        <p:spPr>
          <a:xfrm>
            <a:off x="3" y="4324721"/>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73" name="Google Shape;373;p39"/>
          <p:cNvSpPr txBox="1">
            <a:spLocks noGrp="1"/>
          </p:cNvSpPr>
          <p:nvPr>
            <p:ph type="ctrTitle"/>
          </p:nvPr>
        </p:nvSpPr>
        <p:spPr>
          <a:xfrm>
            <a:off x="1941945"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39"/>
          <p:cNvSpPr txBox="1">
            <a:spLocks noGrp="1"/>
          </p:cNvSpPr>
          <p:nvPr>
            <p:ph type="subTitle" idx="1"/>
          </p:nvPr>
        </p:nvSpPr>
        <p:spPr>
          <a:xfrm>
            <a:off x="1941945" y="4777752"/>
            <a:ext cx="6686549" cy="1126283"/>
          </a:xfrm>
          <a:prstGeom prst="rect">
            <a:avLst/>
          </a:prstGeom>
          <a:noFill/>
          <a:ln>
            <a:noFill/>
          </a:ln>
        </p:spPr>
        <p:txBody>
          <a:bodyPr spcFirstLastPara="1" wrap="square" lIns="91425" tIns="45700" rIns="91425" bIns="45700" anchor="t" anchorCtr="0">
            <a:noAutofit/>
          </a:bodyPr>
          <a:lstStyle>
            <a:lvl1pPr lvl="0" algn="l">
              <a:spcBef>
                <a:spcPts val="750"/>
              </a:spcBef>
              <a:spcAft>
                <a:spcPts val="0"/>
              </a:spcAft>
              <a:buSzPts val="1800"/>
              <a:buNone/>
              <a:defRPr>
                <a:solidFill>
                  <a:srgbClr val="595959"/>
                </a:solidFill>
              </a:defRPr>
            </a:lvl1pPr>
            <a:lvl2pPr lvl="1" algn="ctr">
              <a:spcBef>
                <a:spcPts val="750"/>
              </a:spcBef>
              <a:spcAft>
                <a:spcPts val="0"/>
              </a:spcAft>
              <a:buSzPts val="1200"/>
              <a:buNone/>
              <a:defRPr>
                <a:solidFill>
                  <a:srgbClr val="888888"/>
                </a:solidFill>
              </a:defRPr>
            </a:lvl2pPr>
            <a:lvl3pPr lvl="2" algn="ctr">
              <a:spcBef>
                <a:spcPts val="750"/>
              </a:spcBef>
              <a:spcAft>
                <a:spcPts val="0"/>
              </a:spcAft>
              <a:buSzPts val="1000"/>
              <a:buNone/>
              <a:defRPr>
                <a:solidFill>
                  <a:srgbClr val="888888"/>
                </a:solidFill>
              </a:defRPr>
            </a:lvl3pPr>
            <a:lvl4pPr lvl="3" algn="ctr">
              <a:spcBef>
                <a:spcPts val="750"/>
              </a:spcBef>
              <a:spcAft>
                <a:spcPts val="0"/>
              </a:spcAft>
              <a:buSzPts val="900"/>
              <a:buNone/>
              <a:defRPr>
                <a:solidFill>
                  <a:srgbClr val="888888"/>
                </a:solidFill>
              </a:defRPr>
            </a:lvl4pPr>
            <a:lvl5pPr lvl="4" algn="ctr">
              <a:spcBef>
                <a:spcPts val="750"/>
              </a:spcBef>
              <a:spcAft>
                <a:spcPts val="0"/>
              </a:spcAft>
              <a:buSzPts val="900"/>
              <a:buNone/>
              <a:defRPr>
                <a:solidFill>
                  <a:srgbClr val="888888"/>
                </a:solidFill>
              </a:defRPr>
            </a:lvl5pPr>
            <a:lvl6pPr lvl="5" algn="ctr">
              <a:spcBef>
                <a:spcPts val="750"/>
              </a:spcBef>
              <a:spcAft>
                <a:spcPts val="0"/>
              </a:spcAft>
              <a:buSzPts val="900"/>
              <a:buNone/>
              <a:defRPr>
                <a:solidFill>
                  <a:srgbClr val="888888"/>
                </a:solidFill>
              </a:defRPr>
            </a:lvl6pPr>
            <a:lvl7pPr lvl="6" algn="ctr">
              <a:spcBef>
                <a:spcPts val="750"/>
              </a:spcBef>
              <a:spcAft>
                <a:spcPts val="0"/>
              </a:spcAft>
              <a:buSzPts val="900"/>
              <a:buNone/>
              <a:defRPr>
                <a:solidFill>
                  <a:srgbClr val="888888"/>
                </a:solidFill>
              </a:defRPr>
            </a:lvl7pPr>
            <a:lvl8pPr lvl="7" algn="ctr">
              <a:spcBef>
                <a:spcPts val="750"/>
              </a:spcBef>
              <a:spcAft>
                <a:spcPts val="0"/>
              </a:spcAft>
              <a:buSzPts val="900"/>
              <a:buNone/>
              <a:defRPr>
                <a:solidFill>
                  <a:srgbClr val="888888"/>
                </a:solidFill>
              </a:defRPr>
            </a:lvl8pPr>
            <a:lvl9pPr lvl="8" algn="ctr">
              <a:spcBef>
                <a:spcPts val="750"/>
              </a:spcBef>
              <a:spcAft>
                <a:spcPts val="0"/>
              </a:spcAft>
              <a:buSzPts val="900"/>
              <a:buNone/>
              <a:defRPr>
                <a:solidFill>
                  <a:srgbClr val="888888"/>
                </a:solidFill>
              </a:defRPr>
            </a:lvl9pPr>
          </a:lstStyle>
          <a:p>
            <a:endParaRPr/>
          </a:p>
        </p:txBody>
      </p:sp>
      <p:sp>
        <p:nvSpPr>
          <p:cNvPr id="375" name="Google Shape;375;p39"/>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39"/>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39"/>
          <p:cNvSpPr txBox="1">
            <a:spLocks noGrp="1"/>
          </p:cNvSpPr>
          <p:nvPr>
            <p:ph type="sldNum" idx="12"/>
          </p:nvPr>
        </p:nvSpPr>
        <p:spPr>
          <a:xfrm>
            <a:off x="398859" y="452950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3990581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378"/>
        <p:cNvGrpSpPr/>
        <p:nvPr/>
      </p:nvGrpSpPr>
      <p:grpSpPr>
        <a:xfrm>
          <a:off x="0" y="0"/>
          <a:ext cx="0" cy="0"/>
          <a:chOff x="0" y="0"/>
          <a:chExt cx="0" cy="0"/>
        </a:xfrm>
      </p:grpSpPr>
      <p:sp>
        <p:nvSpPr>
          <p:cNvPr id="379" name="Google Shape;379;p4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0" name="Google Shape;380;p40"/>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40"/>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40"/>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4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5160389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384"/>
        <p:cNvGrpSpPr/>
        <p:nvPr/>
      </p:nvGrpSpPr>
      <p:grpSpPr>
        <a:xfrm>
          <a:off x="0" y="0"/>
          <a:ext cx="0" cy="0"/>
          <a:chOff x="0" y="0"/>
          <a:chExt cx="0" cy="0"/>
        </a:xfrm>
      </p:grpSpPr>
      <p:sp>
        <p:nvSpPr>
          <p:cNvPr id="385" name="Google Shape;385;p4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6" name="Google Shape;386;p41"/>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41"/>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8" name="Google Shape;388;p41"/>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9" name="Google Shape;389;p41"/>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41"/>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4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8440266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392"/>
        <p:cNvGrpSpPr/>
        <p:nvPr/>
      </p:nvGrpSpPr>
      <p:grpSpPr>
        <a:xfrm>
          <a:off x="0" y="0"/>
          <a:ext cx="0" cy="0"/>
          <a:chOff x="0" y="0"/>
          <a:chExt cx="0" cy="0"/>
        </a:xfrm>
      </p:grpSpPr>
      <p:sp>
        <p:nvSpPr>
          <p:cNvPr id="393" name="Google Shape;393;p42"/>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94" name="Google Shape;394;p42"/>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42"/>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6" name="Google Shape;396;p42"/>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7" name="Google Shape;397;p42"/>
          <p:cNvSpPr txBox="1">
            <a:spLocks noGrp="1"/>
          </p:cNvSpPr>
          <p:nvPr>
            <p:ph type="body" idx="3"/>
          </p:nvPr>
        </p:nvSpPr>
        <p:spPr>
          <a:xfrm>
            <a:off x="5630158"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8" name="Google Shape;398;p42"/>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9" name="Google Shape;399;p42"/>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42"/>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p42"/>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89896165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402"/>
        <p:cNvGrpSpPr/>
        <p:nvPr/>
      </p:nvGrpSpPr>
      <p:grpSpPr>
        <a:xfrm>
          <a:off x="0" y="0"/>
          <a:ext cx="0" cy="0"/>
          <a:chOff x="0" y="0"/>
          <a:chExt cx="0" cy="0"/>
        </a:xfrm>
      </p:grpSpPr>
      <p:sp>
        <p:nvSpPr>
          <p:cNvPr id="403" name="Google Shape;403;p4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04" name="Google Shape;404;p43"/>
          <p:cNvSpPr txBox="1">
            <a:spLocks noGrp="1"/>
          </p:cNvSpPr>
          <p:nvPr>
            <p:ph type="title"/>
          </p:nvPr>
        </p:nvSpPr>
        <p:spPr>
          <a:xfrm>
            <a:off x="1942096"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43"/>
          <p:cNvSpPr txBox="1">
            <a:spLocks noGrp="1"/>
          </p:cNvSpPr>
          <p:nvPr>
            <p:ph type="body" idx="1"/>
          </p:nvPr>
        </p:nvSpPr>
        <p:spPr>
          <a:xfrm>
            <a:off x="4742259" y="446461"/>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06" name="Google Shape;406;p43"/>
          <p:cNvSpPr txBox="1">
            <a:spLocks noGrp="1"/>
          </p:cNvSpPr>
          <p:nvPr>
            <p:ph type="body" idx="2"/>
          </p:nvPr>
        </p:nvSpPr>
        <p:spPr>
          <a:xfrm>
            <a:off x="1942096"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050"/>
              <a:buNone/>
              <a:defRPr sz="105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07" name="Google Shape;407;p43"/>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8" name="Google Shape;408;p43"/>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4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467371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410"/>
        <p:cNvGrpSpPr/>
        <p:nvPr/>
      </p:nvGrpSpPr>
      <p:grpSpPr>
        <a:xfrm>
          <a:off x="0" y="0"/>
          <a:ext cx="0" cy="0"/>
          <a:chOff x="0" y="0"/>
          <a:chExt cx="0" cy="0"/>
        </a:xfrm>
      </p:grpSpPr>
      <p:sp>
        <p:nvSpPr>
          <p:cNvPr id="411" name="Google Shape;411;p44"/>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12" name="Google Shape;412;p44"/>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44"/>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1pPr>
            <a:lvl2pPr marR="0" lvl="1"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2pPr>
            <a:lvl3pPr marR="0" lvl="2"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3pPr>
            <a:lvl4pPr marR="0" lvl="3"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4pPr>
            <a:lvl5pPr marR="0" lvl="4"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5pPr>
            <a:lvl6pPr marR="0" lvl="5"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14" name="Google Shape;414;p44"/>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900"/>
              <a:buNone/>
              <a:defRPr sz="90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15" name="Google Shape;415;p44"/>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44"/>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7" name="Google Shape;417;p44"/>
          <p:cNvSpPr txBox="1">
            <a:spLocks noGrp="1"/>
          </p:cNvSpPr>
          <p:nvPr>
            <p:ph type="sldNum" idx="12"/>
          </p:nvPr>
        </p:nvSpPr>
        <p:spPr>
          <a:xfrm>
            <a:off x="398859" y="4983534"/>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6923162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418"/>
        <p:cNvGrpSpPr/>
        <p:nvPr/>
      </p:nvGrpSpPr>
      <p:grpSpPr>
        <a:xfrm>
          <a:off x="0" y="0"/>
          <a:ext cx="0" cy="0"/>
          <a:chOff x="0" y="0"/>
          <a:chExt cx="0" cy="0"/>
        </a:xfrm>
      </p:grpSpPr>
      <p:sp>
        <p:nvSpPr>
          <p:cNvPr id="419" name="Google Shape;419;p45"/>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0" name="Google Shape;420;p45"/>
          <p:cNvSpPr txBox="1">
            <a:spLocks noGrp="1"/>
          </p:cNvSpPr>
          <p:nvPr>
            <p:ph type="title"/>
          </p:nvPr>
        </p:nvSpPr>
        <p:spPr>
          <a:xfrm>
            <a:off x="1941945"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1" name="Google Shape;421;p45"/>
          <p:cNvSpPr txBox="1">
            <a:spLocks noGrp="1"/>
          </p:cNvSpPr>
          <p:nvPr>
            <p:ph type="body" idx="1"/>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22" name="Google Shape;422;p45"/>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45"/>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45"/>
          <p:cNvSpPr txBox="1">
            <a:spLocks noGrp="1"/>
          </p:cNvSpPr>
          <p:nvPr>
            <p:ph type="sldNum" idx="12"/>
          </p:nvPr>
        </p:nvSpPr>
        <p:spPr>
          <a:xfrm>
            <a:off x="398859" y="324522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8894268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425"/>
        <p:cNvGrpSpPr/>
        <p:nvPr/>
      </p:nvGrpSpPr>
      <p:grpSpPr>
        <a:xfrm>
          <a:off x="0" y="0"/>
          <a:ext cx="0" cy="0"/>
          <a:chOff x="0" y="0"/>
          <a:chExt cx="0" cy="0"/>
        </a:xfrm>
      </p:grpSpPr>
      <p:sp>
        <p:nvSpPr>
          <p:cNvPr id="426" name="Google Shape;426;p4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7" name="Google Shape;427;p46"/>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8" name="Google Shape;428;p46"/>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9" name="Google Shape;429;p46"/>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0" name="Google Shape;430;p46"/>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200"/>
              <a:buFont typeface="Century Gothic"/>
              <a:buNone/>
              <a:defRPr sz="1200">
                <a:solidFill>
                  <a:srgbClr val="7F7F7F"/>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1" name="Google Shape;431;p46"/>
          <p:cNvSpPr txBox="1">
            <a:spLocks noGrp="1"/>
          </p:cNvSpPr>
          <p:nvPr>
            <p:ph type="body" idx="2"/>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32" name="Google Shape;432;p46"/>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3" name="Google Shape;433;p46"/>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4" name="Google Shape;434;p46"/>
          <p:cNvSpPr txBox="1">
            <a:spLocks noGrp="1"/>
          </p:cNvSpPr>
          <p:nvPr>
            <p:ph type="sldNum" idx="12"/>
          </p:nvPr>
        </p:nvSpPr>
        <p:spPr>
          <a:xfrm>
            <a:off x="398859" y="324522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6294579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435"/>
        <p:cNvGrpSpPr/>
        <p:nvPr/>
      </p:nvGrpSpPr>
      <p:grpSpPr>
        <a:xfrm>
          <a:off x="0" y="0"/>
          <a:ext cx="0" cy="0"/>
          <a:chOff x="0" y="0"/>
          <a:chExt cx="0" cy="0"/>
        </a:xfrm>
      </p:grpSpPr>
      <p:sp>
        <p:nvSpPr>
          <p:cNvPr id="436" name="Google Shape;436;p47"/>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37" name="Google Shape;437;p47"/>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8" name="Google Shape;438;p47"/>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9" name="Google Shape;439;p47"/>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0" name="Google Shape;440;p47"/>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47"/>
          <p:cNvSpPr txBox="1">
            <a:spLocks noGrp="1"/>
          </p:cNvSpPr>
          <p:nvPr>
            <p:ph type="sldNum" idx="12"/>
          </p:nvPr>
        </p:nvSpPr>
        <p:spPr>
          <a:xfrm>
            <a:off x="398859" y="4983534"/>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37822680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442"/>
        <p:cNvGrpSpPr/>
        <p:nvPr/>
      </p:nvGrpSpPr>
      <p:grpSpPr>
        <a:xfrm>
          <a:off x="0" y="0"/>
          <a:ext cx="0" cy="0"/>
          <a:chOff x="0" y="0"/>
          <a:chExt cx="0" cy="0"/>
        </a:xfrm>
      </p:grpSpPr>
      <p:sp>
        <p:nvSpPr>
          <p:cNvPr id="443" name="Google Shape;443;p48"/>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44" name="Google Shape;444;p48"/>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5" name="Google Shape;445;p48"/>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6" name="Google Shape;446;p48"/>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7" name="Google Shape;447;p48"/>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8" name="Google Shape;448;p48"/>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9" name="Google Shape;449;p48"/>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48"/>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1" name="Google Shape;451;p48"/>
          <p:cNvSpPr txBox="1">
            <a:spLocks noGrp="1"/>
          </p:cNvSpPr>
          <p:nvPr>
            <p:ph type="sldNum" idx="12"/>
          </p:nvPr>
        </p:nvSpPr>
        <p:spPr>
          <a:xfrm>
            <a:off x="398859" y="4983534"/>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518533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142"/>
        <p:cNvGrpSpPr/>
        <p:nvPr/>
      </p:nvGrpSpPr>
      <p:grpSpPr>
        <a:xfrm>
          <a:off x="0" y="0"/>
          <a:ext cx="0" cy="0"/>
          <a:chOff x="0" y="0"/>
          <a:chExt cx="0" cy="0"/>
        </a:xfrm>
      </p:grpSpPr>
      <p:sp>
        <p:nvSpPr>
          <p:cNvPr id="143" name="Google Shape;143;p15"/>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44" name="Google Shape;144;p15"/>
          <p:cNvSpPr txBox="1">
            <a:spLocks noGrp="1"/>
          </p:cNvSpPr>
          <p:nvPr>
            <p:ph type="title"/>
          </p:nvPr>
        </p:nvSpPr>
        <p:spPr>
          <a:xfrm>
            <a:off x="1941945"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5"/>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6" name="Google Shape;146;p15"/>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7" name="Google Shape;147;p15"/>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5"/>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5"/>
          <p:cNvSpPr txBox="1">
            <a:spLocks noGrp="1"/>
          </p:cNvSpPr>
          <p:nvPr>
            <p:ph type="sldNum" idx="12"/>
          </p:nvPr>
        </p:nvSpPr>
        <p:spPr>
          <a:xfrm>
            <a:off x="398859" y="498363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70935338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452"/>
        <p:cNvGrpSpPr/>
        <p:nvPr/>
      </p:nvGrpSpPr>
      <p:grpSpPr>
        <a:xfrm>
          <a:off x="0" y="0"/>
          <a:ext cx="0" cy="0"/>
          <a:chOff x="0" y="0"/>
          <a:chExt cx="0" cy="0"/>
        </a:xfrm>
      </p:grpSpPr>
      <p:sp>
        <p:nvSpPr>
          <p:cNvPr id="453" name="Google Shape;453;p49"/>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54" name="Google Shape;454;p49"/>
          <p:cNvSpPr txBox="1">
            <a:spLocks noGrp="1"/>
          </p:cNvSpPr>
          <p:nvPr>
            <p:ph type="title"/>
          </p:nvPr>
        </p:nvSpPr>
        <p:spPr>
          <a:xfrm>
            <a:off x="1941945"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5" name="Google Shape;455;p49"/>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6" name="Google Shape;456;p49"/>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7" name="Google Shape;457;p49"/>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49"/>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9" name="Google Shape;459;p49"/>
          <p:cNvSpPr txBox="1">
            <a:spLocks noGrp="1"/>
          </p:cNvSpPr>
          <p:nvPr>
            <p:ph type="sldNum" idx="12"/>
          </p:nvPr>
        </p:nvSpPr>
        <p:spPr>
          <a:xfrm>
            <a:off x="398859" y="4983534"/>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865526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460"/>
        <p:cNvGrpSpPr/>
        <p:nvPr/>
      </p:nvGrpSpPr>
      <p:grpSpPr>
        <a:xfrm>
          <a:off x="0" y="0"/>
          <a:ext cx="0" cy="0"/>
          <a:chOff x="0" y="0"/>
          <a:chExt cx="0" cy="0"/>
        </a:xfrm>
      </p:grpSpPr>
      <p:sp>
        <p:nvSpPr>
          <p:cNvPr id="461" name="Google Shape;461;p5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2" name="Google Shape;462;p50"/>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3" name="Google Shape;463;p50"/>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64" name="Google Shape;464;p50"/>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5" name="Google Shape;465;p50"/>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6" name="Google Shape;466;p5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7131878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467"/>
        <p:cNvGrpSpPr/>
        <p:nvPr/>
      </p:nvGrpSpPr>
      <p:grpSpPr>
        <a:xfrm>
          <a:off x="0" y="0"/>
          <a:ext cx="0" cy="0"/>
          <a:chOff x="0" y="0"/>
          <a:chExt cx="0" cy="0"/>
        </a:xfrm>
      </p:grpSpPr>
      <p:sp>
        <p:nvSpPr>
          <p:cNvPr id="468" name="Google Shape;468;p5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9" name="Google Shape;469;p51"/>
          <p:cNvSpPr txBox="1">
            <a:spLocks noGrp="1"/>
          </p:cNvSpPr>
          <p:nvPr>
            <p:ph type="title"/>
          </p:nvPr>
        </p:nvSpPr>
        <p:spPr>
          <a:xfrm rot="5400000">
            <a:off x="5157237" y="2441836"/>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0" name="Google Shape;470;p51"/>
          <p:cNvSpPr txBox="1">
            <a:spLocks noGrp="1"/>
          </p:cNvSpPr>
          <p:nvPr>
            <p:ph type="body" idx="1"/>
          </p:nvPr>
        </p:nvSpPr>
        <p:spPr>
          <a:xfrm rot="5400000">
            <a:off x="1729061" y="840441"/>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71" name="Google Shape;471;p51"/>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2" name="Google Shape;472;p51"/>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3" name="Google Shape;473;p5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69954357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352"/>
        <p:cNvGrpSpPr/>
        <p:nvPr/>
      </p:nvGrpSpPr>
      <p:grpSpPr>
        <a:xfrm>
          <a:off x="0" y="0"/>
          <a:ext cx="0" cy="0"/>
          <a:chOff x="0" y="0"/>
          <a:chExt cx="0" cy="0"/>
        </a:xfrm>
      </p:grpSpPr>
      <p:sp>
        <p:nvSpPr>
          <p:cNvPr id="353" name="Google Shape;353;p3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54" name="Google Shape;354;p36"/>
          <p:cNvSpPr txBox="1">
            <a:spLocks noGrp="1"/>
          </p:cNvSpPr>
          <p:nvPr>
            <p:ph type="title"/>
          </p:nvPr>
        </p:nvSpPr>
        <p:spPr>
          <a:xfrm>
            <a:off x="1941945"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36"/>
          <p:cNvSpPr txBox="1">
            <a:spLocks noGrp="1"/>
          </p:cNvSpPr>
          <p:nvPr>
            <p:ph type="body" idx="1"/>
          </p:nvPr>
        </p:nvSpPr>
        <p:spPr>
          <a:xfrm>
            <a:off x="1941945"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500"/>
              <a:buNone/>
              <a:defRPr sz="150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356" name="Google Shape;356;p36"/>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36"/>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36"/>
          <p:cNvSpPr txBox="1">
            <a:spLocks noGrp="1"/>
          </p:cNvSpPr>
          <p:nvPr>
            <p:ph type="sldNum" idx="12"/>
          </p:nvPr>
        </p:nvSpPr>
        <p:spPr>
          <a:xfrm>
            <a:off x="398859" y="32452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544966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359"/>
        <p:cNvGrpSpPr/>
        <p:nvPr/>
      </p:nvGrpSpPr>
      <p:grpSpPr>
        <a:xfrm>
          <a:off x="0" y="0"/>
          <a:ext cx="0" cy="0"/>
          <a:chOff x="0" y="0"/>
          <a:chExt cx="0" cy="0"/>
        </a:xfrm>
      </p:grpSpPr>
      <p:sp>
        <p:nvSpPr>
          <p:cNvPr id="360" name="Google Shape;360;p3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1" name="Google Shape;361;p37"/>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2" name="Google Shape;362;p37"/>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63" name="Google Shape;363;p37"/>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37"/>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3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83079097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66"/>
        <p:cNvGrpSpPr/>
        <p:nvPr/>
      </p:nvGrpSpPr>
      <p:grpSpPr>
        <a:xfrm>
          <a:off x="0" y="0"/>
          <a:ext cx="0" cy="0"/>
          <a:chOff x="0" y="0"/>
          <a:chExt cx="0" cy="0"/>
        </a:xfrm>
      </p:grpSpPr>
      <p:sp>
        <p:nvSpPr>
          <p:cNvPr id="367" name="Google Shape;367;p38"/>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8" name="Google Shape;368;p38"/>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38"/>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3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1236637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371"/>
        <p:cNvGrpSpPr/>
        <p:nvPr/>
      </p:nvGrpSpPr>
      <p:grpSpPr>
        <a:xfrm>
          <a:off x="0" y="0"/>
          <a:ext cx="0" cy="0"/>
          <a:chOff x="0" y="0"/>
          <a:chExt cx="0" cy="0"/>
        </a:xfrm>
      </p:grpSpPr>
      <p:sp>
        <p:nvSpPr>
          <p:cNvPr id="372" name="Google Shape;372;p39"/>
          <p:cNvSpPr/>
          <p:nvPr/>
        </p:nvSpPr>
        <p:spPr>
          <a:xfrm>
            <a:off x="3" y="4324701"/>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73" name="Google Shape;373;p39"/>
          <p:cNvSpPr txBox="1">
            <a:spLocks noGrp="1"/>
          </p:cNvSpPr>
          <p:nvPr>
            <p:ph type="ctrTitle"/>
          </p:nvPr>
        </p:nvSpPr>
        <p:spPr>
          <a:xfrm>
            <a:off x="1941945"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39"/>
          <p:cNvSpPr txBox="1">
            <a:spLocks noGrp="1"/>
          </p:cNvSpPr>
          <p:nvPr>
            <p:ph type="subTitle" idx="1"/>
          </p:nvPr>
        </p:nvSpPr>
        <p:spPr>
          <a:xfrm>
            <a:off x="1941945" y="4777732"/>
            <a:ext cx="6686549" cy="1126283"/>
          </a:xfrm>
          <a:prstGeom prst="rect">
            <a:avLst/>
          </a:prstGeom>
          <a:noFill/>
          <a:ln>
            <a:noFill/>
          </a:ln>
        </p:spPr>
        <p:txBody>
          <a:bodyPr spcFirstLastPara="1" wrap="square" lIns="91425" tIns="45700" rIns="91425" bIns="45700" anchor="t" anchorCtr="0">
            <a:noAutofit/>
          </a:bodyPr>
          <a:lstStyle>
            <a:lvl1pPr lvl="0" algn="l">
              <a:spcBef>
                <a:spcPts val="750"/>
              </a:spcBef>
              <a:spcAft>
                <a:spcPts val="0"/>
              </a:spcAft>
              <a:buSzPts val="1800"/>
              <a:buNone/>
              <a:defRPr>
                <a:solidFill>
                  <a:srgbClr val="595959"/>
                </a:solidFill>
              </a:defRPr>
            </a:lvl1pPr>
            <a:lvl2pPr lvl="1" algn="ctr">
              <a:spcBef>
                <a:spcPts val="750"/>
              </a:spcBef>
              <a:spcAft>
                <a:spcPts val="0"/>
              </a:spcAft>
              <a:buSzPts val="1200"/>
              <a:buNone/>
              <a:defRPr>
                <a:solidFill>
                  <a:srgbClr val="888888"/>
                </a:solidFill>
              </a:defRPr>
            </a:lvl2pPr>
            <a:lvl3pPr lvl="2" algn="ctr">
              <a:spcBef>
                <a:spcPts val="750"/>
              </a:spcBef>
              <a:spcAft>
                <a:spcPts val="0"/>
              </a:spcAft>
              <a:buSzPts val="1000"/>
              <a:buNone/>
              <a:defRPr>
                <a:solidFill>
                  <a:srgbClr val="888888"/>
                </a:solidFill>
              </a:defRPr>
            </a:lvl3pPr>
            <a:lvl4pPr lvl="3" algn="ctr">
              <a:spcBef>
                <a:spcPts val="750"/>
              </a:spcBef>
              <a:spcAft>
                <a:spcPts val="0"/>
              </a:spcAft>
              <a:buSzPts val="900"/>
              <a:buNone/>
              <a:defRPr>
                <a:solidFill>
                  <a:srgbClr val="888888"/>
                </a:solidFill>
              </a:defRPr>
            </a:lvl4pPr>
            <a:lvl5pPr lvl="4" algn="ctr">
              <a:spcBef>
                <a:spcPts val="750"/>
              </a:spcBef>
              <a:spcAft>
                <a:spcPts val="0"/>
              </a:spcAft>
              <a:buSzPts val="900"/>
              <a:buNone/>
              <a:defRPr>
                <a:solidFill>
                  <a:srgbClr val="888888"/>
                </a:solidFill>
              </a:defRPr>
            </a:lvl5pPr>
            <a:lvl6pPr lvl="5" algn="ctr">
              <a:spcBef>
                <a:spcPts val="750"/>
              </a:spcBef>
              <a:spcAft>
                <a:spcPts val="0"/>
              </a:spcAft>
              <a:buSzPts val="900"/>
              <a:buNone/>
              <a:defRPr>
                <a:solidFill>
                  <a:srgbClr val="888888"/>
                </a:solidFill>
              </a:defRPr>
            </a:lvl6pPr>
            <a:lvl7pPr lvl="6" algn="ctr">
              <a:spcBef>
                <a:spcPts val="750"/>
              </a:spcBef>
              <a:spcAft>
                <a:spcPts val="0"/>
              </a:spcAft>
              <a:buSzPts val="900"/>
              <a:buNone/>
              <a:defRPr>
                <a:solidFill>
                  <a:srgbClr val="888888"/>
                </a:solidFill>
              </a:defRPr>
            </a:lvl7pPr>
            <a:lvl8pPr lvl="7" algn="ctr">
              <a:spcBef>
                <a:spcPts val="750"/>
              </a:spcBef>
              <a:spcAft>
                <a:spcPts val="0"/>
              </a:spcAft>
              <a:buSzPts val="900"/>
              <a:buNone/>
              <a:defRPr>
                <a:solidFill>
                  <a:srgbClr val="888888"/>
                </a:solidFill>
              </a:defRPr>
            </a:lvl8pPr>
            <a:lvl9pPr lvl="8" algn="ctr">
              <a:spcBef>
                <a:spcPts val="750"/>
              </a:spcBef>
              <a:spcAft>
                <a:spcPts val="0"/>
              </a:spcAft>
              <a:buSzPts val="900"/>
              <a:buNone/>
              <a:defRPr>
                <a:solidFill>
                  <a:srgbClr val="888888"/>
                </a:solidFill>
              </a:defRPr>
            </a:lvl9pPr>
          </a:lstStyle>
          <a:p>
            <a:endParaRPr/>
          </a:p>
        </p:txBody>
      </p:sp>
      <p:sp>
        <p:nvSpPr>
          <p:cNvPr id="375" name="Google Shape;375;p39"/>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39"/>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39"/>
          <p:cNvSpPr txBox="1">
            <a:spLocks noGrp="1"/>
          </p:cNvSpPr>
          <p:nvPr>
            <p:ph type="sldNum" idx="12"/>
          </p:nvPr>
        </p:nvSpPr>
        <p:spPr>
          <a:xfrm>
            <a:off x="398859" y="452948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5360278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378"/>
        <p:cNvGrpSpPr/>
        <p:nvPr/>
      </p:nvGrpSpPr>
      <p:grpSpPr>
        <a:xfrm>
          <a:off x="0" y="0"/>
          <a:ext cx="0" cy="0"/>
          <a:chOff x="0" y="0"/>
          <a:chExt cx="0" cy="0"/>
        </a:xfrm>
      </p:grpSpPr>
      <p:sp>
        <p:nvSpPr>
          <p:cNvPr id="379" name="Google Shape;379;p4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0" name="Google Shape;380;p40"/>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40"/>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40"/>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4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94585330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384"/>
        <p:cNvGrpSpPr/>
        <p:nvPr/>
      </p:nvGrpSpPr>
      <p:grpSpPr>
        <a:xfrm>
          <a:off x="0" y="0"/>
          <a:ext cx="0" cy="0"/>
          <a:chOff x="0" y="0"/>
          <a:chExt cx="0" cy="0"/>
        </a:xfrm>
      </p:grpSpPr>
      <p:sp>
        <p:nvSpPr>
          <p:cNvPr id="385" name="Google Shape;385;p4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6" name="Google Shape;386;p41"/>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41"/>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8" name="Google Shape;388;p41"/>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9" name="Google Shape;389;p41"/>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41"/>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4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914148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392"/>
        <p:cNvGrpSpPr/>
        <p:nvPr/>
      </p:nvGrpSpPr>
      <p:grpSpPr>
        <a:xfrm>
          <a:off x="0" y="0"/>
          <a:ext cx="0" cy="0"/>
          <a:chOff x="0" y="0"/>
          <a:chExt cx="0" cy="0"/>
        </a:xfrm>
      </p:grpSpPr>
      <p:sp>
        <p:nvSpPr>
          <p:cNvPr id="393" name="Google Shape;393;p42"/>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94" name="Google Shape;394;p42"/>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42"/>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6" name="Google Shape;396;p42"/>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7" name="Google Shape;397;p42"/>
          <p:cNvSpPr txBox="1">
            <a:spLocks noGrp="1"/>
          </p:cNvSpPr>
          <p:nvPr>
            <p:ph type="body" idx="3"/>
          </p:nvPr>
        </p:nvSpPr>
        <p:spPr>
          <a:xfrm>
            <a:off x="5630148"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8" name="Google Shape;398;p42"/>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9" name="Google Shape;399;p42"/>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42"/>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p42"/>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108373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150"/>
        <p:cNvGrpSpPr/>
        <p:nvPr/>
      </p:nvGrpSpPr>
      <p:grpSpPr>
        <a:xfrm>
          <a:off x="0" y="0"/>
          <a:ext cx="0" cy="0"/>
          <a:chOff x="0" y="0"/>
          <a:chExt cx="0" cy="0"/>
        </a:xfrm>
      </p:grpSpPr>
      <p:sp>
        <p:nvSpPr>
          <p:cNvPr id="151" name="Google Shape;151;p16"/>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2" name="Google Shape;152;p16"/>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6"/>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54" name="Google Shape;154;p16"/>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6"/>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6"/>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1954498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402"/>
        <p:cNvGrpSpPr/>
        <p:nvPr/>
      </p:nvGrpSpPr>
      <p:grpSpPr>
        <a:xfrm>
          <a:off x="0" y="0"/>
          <a:ext cx="0" cy="0"/>
          <a:chOff x="0" y="0"/>
          <a:chExt cx="0" cy="0"/>
        </a:xfrm>
      </p:grpSpPr>
      <p:sp>
        <p:nvSpPr>
          <p:cNvPr id="403" name="Google Shape;403;p4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04" name="Google Shape;404;p43"/>
          <p:cNvSpPr txBox="1">
            <a:spLocks noGrp="1"/>
          </p:cNvSpPr>
          <p:nvPr>
            <p:ph type="title"/>
          </p:nvPr>
        </p:nvSpPr>
        <p:spPr>
          <a:xfrm>
            <a:off x="1942086"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43"/>
          <p:cNvSpPr txBox="1">
            <a:spLocks noGrp="1"/>
          </p:cNvSpPr>
          <p:nvPr>
            <p:ph type="body" idx="1"/>
          </p:nvPr>
        </p:nvSpPr>
        <p:spPr>
          <a:xfrm>
            <a:off x="4742259" y="446441"/>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06" name="Google Shape;406;p43"/>
          <p:cNvSpPr txBox="1">
            <a:spLocks noGrp="1"/>
          </p:cNvSpPr>
          <p:nvPr>
            <p:ph type="body" idx="2"/>
          </p:nvPr>
        </p:nvSpPr>
        <p:spPr>
          <a:xfrm>
            <a:off x="1942086"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050"/>
              <a:buNone/>
              <a:defRPr sz="105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07" name="Google Shape;407;p43"/>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8" name="Google Shape;408;p43"/>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4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02991781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410"/>
        <p:cNvGrpSpPr/>
        <p:nvPr/>
      </p:nvGrpSpPr>
      <p:grpSpPr>
        <a:xfrm>
          <a:off x="0" y="0"/>
          <a:ext cx="0" cy="0"/>
          <a:chOff x="0" y="0"/>
          <a:chExt cx="0" cy="0"/>
        </a:xfrm>
      </p:grpSpPr>
      <p:sp>
        <p:nvSpPr>
          <p:cNvPr id="411" name="Google Shape;411;p44"/>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12" name="Google Shape;412;p44"/>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44"/>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1pPr>
            <a:lvl2pPr marR="0" lvl="1"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2pPr>
            <a:lvl3pPr marR="0" lvl="2"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3pPr>
            <a:lvl4pPr marR="0" lvl="3"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4pPr>
            <a:lvl5pPr marR="0" lvl="4"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5pPr>
            <a:lvl6pPr marR="0" lvl="5"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14" name="Google Shape;414;p44"/>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900"/>
              <a:buNone/>
              <a:defRPr sz="90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15" name="Google Shape;415;p44"/>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44"/>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7" name="Google Shape;417;p44"/>
          <p:cNvSpPr txBox="1">
            <a:spLocks noGrp="1"/>
          </p:cNvSpPr>
          <p:nvPr>
            <p:ph type="sldNum" idx="12"/>
          </p:nvPr>
        </p:nvSpPr>
        <p:spPr>
          <a:xfrm>
            <a:off x="398859" y="4983514"/>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77379686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418"/>
        <p:cNvGrpSpPr/>
        <p:nvPr/>
      </p:nvGrpSpPr>
      <p:grpSpPr>
        <a:xfrm>
          <a:off x="0" y="0"/>
          <a:ext cx="0" cy="0"/>
          <a:chOff x="0" y="0"/>
          <a:chExt cx="0" cy="0"/>
        </a:xfrm>
      </p:grpSpPr>
      <p:sp>
        <p:nvSpPr>
          <p:cNvPr id="419" name="Google Shape;419;p45"/>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0" name="Google Shape;420;p45"/>
          <p:cNvSpPr txBox="1">
            <a:spLocks noGrp="1"/>
          </p:cNvSpPr>
          <p:nvPr>
            <p:ph type="title"/>
          </p:nvPr>
        </p:nvSpPr>
        <p:spPr>
          <a:xfrm>
            <a:off x="1941945"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1" name="Google Shape;421;p45"/>
          <p:cNvSpPr txBox="1">
            <a:spLocks noGrp="1"/>
          </p:cNvSpPr>
          <p:nvPr>
            <p:ph type="body" idx="1"/>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22" name="Google Shape;422;p45"/>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45"/>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45"/>
          <p:cNvSpPr txBox="1">
            <a:spLocks noGrp="1"/>
          </p:cNvSpPr>
          <p:nvPr>
            <p:ph type="sldNum" idx="12"/>
          </p:nvPr>
        </p:nvSpPr>
        <p:spPr>
          <a:xfrm>
            <a:off x="398859" y="32452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62556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425"/>
        <p:cNvGrpSpPr/>
        <p:nvPr/>
      </p:nvGrpSpPr>
      <p:grpSpPr>
        <a:xfrm>
          <a:off x="0" y="0"/>
          <a:ext cx="0" cy="0"/>
          <a:chOff x="0" y="0"/>
          <a:chExt cx="0" cy="0"/>
        </a:xfrm>
      </p:grpSpPr>
      <p:sp>
        <p:nvSpPr>
          <p:cNvPr id="426" name="Google Shape;426;p4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7" name="Google Shape;427;p46"/>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8" name="Google Shape;428;p46"/>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9" name="Google Shape;429;p46"/>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0" name="Google Shape;430;p46"/>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200"/>
              <a:buFont typeface="Century Gothic"/>
              <a:buNone/>
              <a:defRPr sz="1200">
                <a:solidFill>
                  <a:srgbClr val="7F7F7F"/>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1" name="Google Shape;431;p46"/>
          <p:cNvSpPr txBox="1">
            <a:spLocks noGrp="1"/>
          </p:cNvSpPr>
          <p:nvPr>
            <p:ph type="body" idx="2"/>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32" name="Google Shape;432;p46"/>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3" name="Google Shape;433;p46"/>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4" name="Google Shape;434;p46"/>
          <p:cNvSpPr txBox="1">
            <a:spLocks noGrp="1"/>
          </p:cNvSpPr>
          <p:nvPr>
            <p:ph type="sldNum" idx="12"/>
          </p:nvPr>
        </p:nvSpPr>
        <p:spPr>
          <a:xfrm>
            <a:off x="398859" y="32452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83328963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435"/>
        <p:cNvGrpSpPr/>
        <p:nvPr/>
      </p:nvGrpSpPr>
      <p:grpSpPr>
        <a:xfrm>
          <a:off x="0" y="0"/>
          <a:ext cx="0" cy="0"/>
          <a:chOff x="0" y="0"/>
          <a:chExt cx="0" cy="0"/>
        </a:xfrm>
      </p:grpSpPr>
      <p:sp>
        <p:nvSpPr>
          <p:cNvPr id="436" name="Google Shape;436;p47"/>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37" name="Google Shape;437;p47"/>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8" name="Google Shape;438;p47"/>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9" name="Google Shape;439;p47"/>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0" name="Google Shape;440;p47"/>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47"/>
          <p:cNvSpPr txBox="1">
            <a:spLocks noGrp="1"/>
          </p:cNvSpPr>
          <p:nvPr>
            <p:ph type="sldNum" idx="12"/>
          </p:nvPr>
        </p:nvSpPr>
        <p:spPr>
          <a:xfrm>
            <a:off x="398859" y="4983514"/>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4356366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442"/>
        <p:cNvGrpSpPr/>
        <p:nvPr/>
      </p:nvGrpSpPr>
      <p:grpSpPr>
        <a:xfrm>
          <a:off x="0" y="0"/>
          <a:ext cx="0" cy="0"/>
          <a:chOff x="0" y="0"/>
          <a:chExt cx="0" cy="0"/>
        </a:xfrm>
      </p:grpSpPr>
      <p:sp>
        <p:nvSpPr>
          <p:cNvPr id="443" name="Google Shape;443;p48"/>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44" name="Google Shape;444;p48"/>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5" name="Google Shape;445;p48"/>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6" name="Google Shape;446;p48"/>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7" name="Google Shape;447;p48"/>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8" name="Google Shape;448;p48"/>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9" name="Google Shape;449;p48"/>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48"/>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1" name="Google Shape;451;p48"/>
          <p:cNvSpPr txBox="1">
            <a:spLocks noGrp="1"/>
          </p:cNvSpPr>
          <p:nvPr>
            <p:ph type="sldNum" idx="12"/>
          </p:nvPr>
        </p:nvSpPr>
        <p:spPr>
          <a:xfrm>
            <a:off x="398859" y="4983514"/>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1381235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452"/>
        <p:cNvGrpSpPr/>
        <p:nvPr/>
      </p:nvGrpSpPr>
      <p:grpSpPr>
        <a:xfrm>
          <a:off x="0" y="0"/>
          <a:ext cx="0" cy="0"/>
          <a:chOff x="0" y="0"/>
          <a:chExt cx="0" cy="0"/>
        </a:xfrm>
      </p:grpSpPr>
      <p:sp>
        <p:nvSpPr>
          <p:cNvPr id="453" name="Google Shape;453;p49"/>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54" name="Google Shape;454;p49"/>
          <p:cNvSpPr txBox="1">
            <a:spLocks noGrp="1"/>
          </p:cNvSpPr>
          <p:nvPr>
            <p:ph type="title"/>
          </p:nvPr>
        </p:nvSpPr>
        <p:spPr>
          <a:xfrm>
            <a:off x="1941945"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5" name="Google Shape;455;p49"/>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6" name="Google Shape;456;p49"/>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7" name="Google Shape;457;p49"/>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49"/>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9" name="Google Shape;459;p49"/>
          <p:cNvSpPr txBox="1">
            <a:spLocks noGrp="1"/>
          </p:cNvSpPr>
          <p:nvPr>
            <p:ph type="sldNum" idx="12"/>
          </p:nvPr>
        </p:nvSpPr>
        <p:spPr>
          <a:xfrm>
            <a:off x="398859" y="4983514"/>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61606719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460"/>
        <p:cNvGrpSpPr/>
        <p:nvPr/>
      </p:nvGrpSpPr>
      <p:grpSpPr>
        <a:xfrm>
          <a:off x="0" y="0"/>
          <a:ext cx="0" cy="0"/>
          <a:chOff x="0" y="0"/>
          <a:chExt cx="0" cy="0"/>
        </a:xfrm>
      </p:grpSpPr>
      <p:sp>
        <p:nvSpPr>
          <p:cNvPr id="461" name="Google Shape;461;p5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2" name="Google Shape;462;p50"/>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3" name="Google Shape;463;p50"/>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64" name="Google Shape;464;p50"/>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5" name="Google Shape;465;p50"/>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6" name="Google Shape;466;p5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27182704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467"/>
        <p:cNvGrpSpPr/>
        <p:nvPr/>
      </p:nvGrpSpPr>
      <p:grpSpPr>
        <a:xfrm>
          <a:off x="0" y="0"/>
          <a:ext cx="0" cy="0"/>
          <a:chOff x="0" y="0"/>
          <a:chExt cx="0" cy="0"/>
        </a:xfrm>
      </p:grpSpPr>
      <p:sp>
        <p:nvSpPr>
          <p:cNvPr id="468" name="Google Shape;468;p5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9" name="Google Shape;469;p51"/>
          <p:cNvSpPr txBox="1">
            <a:spLocks noGrp="1"/>
          </p:cNvSpPr>
          <p:nvPr>
            <p:ph type="title"/>
          </p:nvPr>
        </p:nvSpPr>
        <p:spPr>
          <a:xfrm rot="5400000">
            <a:off x="5157227" y="2441816"/>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0" name="Google Shape;470;p51"/>
          <p:cNvSpPr txBox="1">
            <a:spLocks noGrp="1"/>
          </p:cNvSpPr>
          <p:nvPr>
            <p:ph type="body" idx="1"/>
          </p:nvPr>
        </p:nvSpPr>
        <p:spPr>
          <a:xfrm rot="5400000">
            <a:off x="1729051" y="840441"/>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71" name="Google Shape;471;p51"/>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2" name="Google Shape;472;p51"/>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3" name="Google Shape;473;p5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100368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352"/>
        <p:cNvGrpSpPr/>
        <p:nvPr/>
      </p:nvGrpSpPr>
      <p:grpSpPr>
        <a:xfrm>
          <a:off x="0" y="0"/>
          <a:ext cx="0" cy="0"/>
          <a:chOff x="0" y="0"/>
          <a:chExt cx="0" cy="0"/>
        </a:xfrm>
      </p:grpSpPr>
      <p:sp>
        <p:nvSpPr>
          <p:cNvPr id="353" name="Google Shape;353;p3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54" name="Google Shape;354;p36"/>
          <p:cNvSpPr txBox="1">
            <a:spLocks noGrp="1"/>
          </p:cNvSpPr>
          <p:nvPr>
            <p:ph type="title"/>
          </p:nvPr>
        </p:nvSpPr>
        <p:spPr>
          <a:xfrm>
            <a:off x="1941945"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36"/>
          <p:cNvSpPr txBox="1">
            <a:spLocks noGrp="1"/>
          </p:cNvSpPr>
          <p:nvPr>
            <p:ph type="body" idx="1"/>
          </p:nvPr>
        </p:nvSpPr>
        <p:spPr>
          <a:xfrm>
            <a:off x="1941945"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500"/>
              <a:buNone/>
              <a:defRPr sz="150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356" name="Google Shape;356;p36"/>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36"/>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36"/>
          <p:cNvSpPr txBox="1">
            <a:spLocks noGrp="1"/>
          </p:cNvSpPr>
          <p:nvPr>
            <p:ph type="sldNum" idx="12"/>
          </p:nvPr>
        </p:nvSpPr>
        <p:spPr>
          <a:xfrm>
            <a:off x="398859" y="324517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76750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157"/>
        <p:cNvGrpSpPr/>
        <p:nvPr/>
      </p:nvGrpSpPr>
      <p:grpSpPr>
        <a:xfrm>
          <a:off x="0" y="0"/>
          <a:ext cx="0" cy="0"/>
          <a:chOff x="0" y="0"/>
          <a:chExt cx="0" cy="0"/>
        </a:xfrm>
      </p:grpSpPr>
      <p:sp>
        <p:nvSpPr>
          <p:cNvPr id="158" name="Google Shape;158;p1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9" name="Google Shape;159;p17"/>
          <p:cNvSpPr txBox="1">
            <a:spLocks noGrp="1"/>
          </p:cNvSpPr>
          <p:nvPr>
            <p:ph type="title"/>
          </p:nvPr>
        </p:nvSpPr>
        <p:spPr>
          <a:xfrm rot="5400000">
            <a:off x="5157285" y="2441932"/>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17"/>
          <p:cNvSpPr txBox="1">
            <a:spLocks noGrp="1"/>
          </p:cNvSpPr>
          <p:nvPr>
            <p:ph type="body" idx="1"/>
          </p:nvPr>
        </p:nvSpPr>
        <p:spPr>
          <a:xfrm rot="5400000">
            <a:off x="1729110" y="840439"/>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61" name="Google Shape;161;p17"/>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7"/>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1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72487421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359"/>
        <p:cNvGrpSpPr/>
        <p:nvPr/>
      </p:nvGrpSpPr>
      <p:grpSpPr>
        <a:xfrm>
          <a:off x="0" y="0"/>
          <a:ext cx="0" cy="0"/>
          <a:chOff x="0" y="0"/>
          <a:chExt cx="0" cy="0"/>
        </a:xfrm>
      </p:grpSpPr>
      <p:sp>
        <p:nvSpPr>
          <p:cNvPr id="360" name="Google Shape;360;p3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1" name="Google Shape;361;p37"/>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2" name="Google Shape;362;p37"/>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63" name="Google Shape;363;p37"/>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37"/>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3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42020729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66"/>
        <p:cNvGrpSpPr/>
        <p:nvPr/>
      </p:nvGrpSpPr>
      <p:grpSpPr>
        <a:xfrm>
          <a:off x="0" y="0"/>
          <a:ext cx="0" cy="0"/>
          <a:chOff x="0" y="0"/>
          <a:chExt cx="0" cy="0"/>
        </a:xfrm>
      </p:grpSpPr>
      <p:sp>
        <p:nvSpPr>
          <p:cNvPr id="367" name="Google Shape;367;p38"/>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8" name="Google Shape;368;p38"/>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38"/>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3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68555116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371"/>
        <p:cNvGrpSpPr/>
        <p:nvPr/>
      </p:nvGrpSpPr>
      <p:grpSpPr>
        <a:xfrm>
          <a:off x="0" y="0"/>
          <a:ext cx="0" cy="0"/>
          <a:chOff x="0" y="0"/>
          <a:chExt cx="0" cy="0"/>
        </a:xfrm>
      </p:grpSpPr>
      <p:sp>
        <p:nvSpPr>
          <p:cNvPr id="372" name="Google Shape;372;p39"/>
          <p:cNvSpPr/>
          <p:nvPr/>
        </p:nvSpPr>
        <p:spPr>
          <a:xfrm>
            <a:off x="3" y="4324679"/>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73" name="Google Shape;373;p39"/>
          <p:cNvSpPr txBox="1">
            <a:spLocks noGrp="1"/>
          </p:cNvSpPr>
          <p:nvPr>
            <p:ph type="ctrTitle"/>
          </p:nvPr>
        </p:nvSpPr>
        <p:spPr>
          <a:xfrm>
            <a:off x="1941945"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39"/>
          <p:cNvSpPr txBox="1">
            <a:spLocks noGrp="1"/>
          </p:cNvSpPr>
          <p:nvPr>
            <p:ph type="subTitle" idx="1"/>
          </p:nvPr>
        </p:nvSpPr>
        <p:spPr>
          <a:xfrm>
            <a:off x="1941945" y="4777710"/>
            <a:ext cx="6686549" cy="1126283"/>
          </a:xfrm>
          <a:prstGeom prst="rect">
            <a:avLst/>
          </a:prstGeom>
          <a:noFill/>
          <a:ln>
            <a:noFill/>
          </a:ln>
        </p:spPr>
        <p:txBody>
          <a:bodyPr spcFirstLastPara="1" wrap="square" lIns="91425" tIns="45700" rIns="91425" bIns="45700" anchor="t" anchorCtr="0">
            <a:noAutofit/>
          </a:bodyPr>
          <a:lstStyle>
            <a:lvl1pPr lvl="0" algn="l">
              <a:spcBef>
                <a:spcPts val="750"/>
              </a:spcBef>
              <a:spcAft>
                <a:spcPts val="0"/>
              </a:spcAft>
              <a:buSzPts val="1800"/>
              <a:buNone/>
              <a:defRPr>
                <a:solidFill>
                  <a:srgbClr val="595959"/>
                </a:solidFill>
              </a:defRPr>
            </a:lvl1pPr>
            <a:lvl2pPr lvl="1" algn="ctr">
              <a:spcBef>
                <a:spcPts val="750"/>
              </a:spcBef>
              <a:spcAft>
                <a:spcPts val="0"/>
              </a:spcAft>
              <a:buSzPts val="1200"/>
              <a:buNone/>
              <a:defRPr>
                <a:solidFill>
                  <a:srgbClr val="888888"/>
                </a:solidFill>
              </a:defRPr>
            </a:lvl2pPr>
            <a:lvl3pPr lvl="2" algn="ctr">
              <a:spcBef>
                <a:spcPts val="750"/>
              </a:spcBef>
              <a:spcAft>
                <a:spcPts val="0"/>
              </a:spcAft>
              <a:buSzPts val="1000"/>
              <a:buNone/>
              <a:defRPr>
                <a:solidFill>
                  <a:srgbClr val="888888"/>
                </a:solidFill>
              </a:defRPr>
            </a:lvl3pPr>
            <a:lvl4pPr lvl="3" algn="ctr">
              <a:spcBef>
                <a:spcPts val="750"/>
              </a:spcBef>
              <a:spcAft>
                <a:spcPts val="0"/>
              </a:spcAft>
              <a:buSzPts val="900"/>
              <a:buNone/>
              <a:defRPr>
                <a:solidFill>
                  <a:srgbClr val="888888"/>
                </a:solidFill>
              </a:defRPr>
            </a:lvl4pPr>
            <a:lvl5pPr lvl="4" algn="ctr">
              <a:spcBef>
                <a:spcPts val="750"/>
              </a:spcBef>
              <a:spcAft>
                <a:spcPts val="0"/>
              </a:spcAft>
              <a:buSzPts val="900"/>
              <a:buNone/>
              <a:defRPr>
                <a:solidFill>
                  <a:srgbClr val="888888"/>
                </a:solidFill>
              </a:defRPr>
            </a:lvl5pPr>
            <a:lvl6pPr lvl="5" algn="ctr">
              <a:spcBef>
                <a:spcPts val="750"/>
              </a:spcBef>
              <a:spcAft>
                <a:spcPts val="0"/>
              </a:spcAft>
              <a:buSzPts val="900"/>
              <a:buNone/>
              <a:defRPr>
                <a:solidFill>
                  <a:srgbClr val="888888"/>
                </a:solidFill>
              </a:defRPr>
            </a:lvl6pPr>
            <a:lvl7pPr lvl="6" algn="ctr">
              <a:spcBef>
                <a:spcPts val="750"/>
              </a:spcBef>
              <a:spcAft>
                <a:spcPts val="0"/>
              </a:spcAft>
              <a:buSzPts val="900"/>
              <a:buNone/>
              <a:defRPr>
                <a:solidFill>
                  <a:srgbClr val="888888"/>
                </a:solidFill>
              </a:defRPr>
            </a:lvl7pPr>
            <a:lvl8pPr lvl="7" algn="ctr">
              <a:spcBef>
                <a:spcPts val="750"/>
              </a:spcBef>
              <a:spcAft>
                <a:spcPts val="0"/>
              </a:spcAft>
              <a:buSzPts val="900"/>
              <a:buNone/>
              <a:defRPr>
                <a:solidFill>
                  <a:srgbClr val="888888"/>
                </a:solidFill>
              </a:defRPr>
            </a:lvl8pPr>
            <a:lvl9pPr lvl="8" algn="ctr">
              <a:spcBef>
                <a:spcPts val="750"/>
              </a:spcBef>
              <a:spcAft>
                <a:spcPts val="0"/>
              </a:spcAft>
              <a:buSzPts val="900"/>
              <a:buNone/>
              <a:defRPr>
                <a:solidFill>
                  <a:srgbClr val="888888"/>
                </a:solidFill>
              </a:defRPr>
            </a:lvl9pPr>
          </a:lstStyle>
          <a:p>
            <a:endParaRPr/>
          </a:p>
        </p:txBody>
      </p:sp>
      <p:sp>
        <p:nvSpPr>
          <p:cNvPr id="375" name="Google Shape;375;p39"/>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39"/>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39"/>
          <p:cNvSpPr txBox="1">
            <a:spLocks noGrp="1"/>
          </p:cNvSpPr>
          <p:nvPr>
            <p:ph type="sldNum" idx="12"/>
          </p:nvPr>
        </p:nvSpPr>
        <p:spPr>
          <a:xfrm>
            <a:off x="398859" y="4529467"/>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29460709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378"/>
        <p:cNvGrpSpPr/>
        <p:nvPr/>
      </p:nvGrpSpPr>
      <p:grpSpPr>
        <a:xfrm>
          <a:off x="0" y="0"/>
          <a:ext cx="0" cy="0"/>
          <a:chOff x="0" y="0"/>
          <a:chExt cx="0" cy="0"/>
        </a:xfrm>
      </p:grpSpPr>
      <p:sp>
        <p:nvSpPr>
          <p:cNvPr id="379" name="Google Shape;379;p4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0" name="Google Shape;380;p40"/>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40"/>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40"/>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4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09864748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384"/>
        <p:cNvGrpSpPr/>
        <p:nvPr/>
      </p:nvGrpSpPr>
      <p:grpSpPr>
        <a:xfrm>
          <a:off x="0" y="0"/>
          <a:ext cx="0" cy="0"/>
          <a:chOff x="0" y="0"/>
          <a:chExt cx="0" cy="0"/>
        </a:xfrm>
      </p:grpSpPr>
      <p:sp>
        <p:nvSpPr>
          <p:cNvPr id="385" name="Google Shape;385;p4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6" name="Google Shape;386;p41"/>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41"/>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8" name="Google Shape;388;p41"/>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9" name="Google Shape;389;p41"/>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41"/>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4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79744385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392"/>
        <p:cNvGrpSpPr/>
        <p:nvPr/>
      </p:nvGrpSpPr>
      <p:grpSpPr>
        <a:xfrm>
          <a:off x="0" y="0"/>
          <a:ext cx="0" cy="0"/>
          <a:chOff x="0" y="0"/>
          <a:chExt cx="0" cy="0"/>
        </a:xfrm>
      </p:grpSpPr>
      <p:sp>
        <p:nvSpPr>
          <p:cNvPr id="393" name="Google Shape;393;p42"/>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94" name="Google Shape;394;p42"/>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42"/>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6" name="Google Shape;396;p42"/>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7" name="Google Shape;397;p42"/>
          <p:cNvSpPr txBox="1">
            <a:spLocks noGrp="1"/>
          </p:cNvSpPr>
          <p:nvPr>
            <p:ph type="body" idx="3"/>
          </p:nvPr>
        </p:nvSpPr>
        <p:spPr>
          <a:xfrm>
            <a:off x="5630137"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8" name="Google Shape;398;p42"/>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9" name="Google Shape;399;p42"/>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42"/>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p42"/>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27108456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402"/>
        <p:cNvGrpSpPr/>
        <p:nvPr/>
      </p:nvGrpSpPr>
      <p:grpSpPr>
        <a:xfrm>
          <a:off x="0" y="0"/>
          <a:ext cx="0" cy="0"/>
          <a:chOff x="0" y="0"/>
          <a:chExt cx="0" cy="0"/>
        </a:xfrm>
      </p:grpSpPr>
      <p:sp>
        <p:nvSpPr>
          <p:cNvPr id="403" name="Google Shape;403;p4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04" name="Google Shape;404;p43"/>
          <p:cNvSpPr txBox="1">
            <a:spLocks noGrp="1"/>
          </p:cNvSpPr>
          <p:nvPr>
            <p:ph type="title"/>
          </p:nvPr>
        </p:nvSpPr>
        <p:spPr>
          <a:xfrm>
            <a:off x="1942075"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43"/>
          <p:cNvSpPr txBox="1">
            <a:spLocks noGrp="1"/>
          </p:cNvSpPr>
          <p:nvPr>
            <p:ph type="body" idx="1"/>
          </p:nvPr>
        </p:nvSpPr>
        <p:spPr>
          <a:xfrm>
            <a:off x="4742259" y="446419"/>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06" name="Google Shape;406;p43"/>
          <p:cNvSpPr txBox="1">
            <a:spLocks noGrp="1"/>
          </p:cNvSpPr>
          <p:nvPr>
            <p:ph type="body" idx="2"/>
          </p:nvPr>
        </p:nvSpPr>
        <p:spPr>
          <a:xfrm>
            <a:off x="1942075"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050"/>
              <a:buNone/>
              <a:defRPr sz="105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07" name="Google Shape;407;p43"/>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8" name="Google Shape;408;p43"/>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4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31159402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410"/>
        <p:cNvGrpSpPr/>
        <p:nvPr/>
      </p:nvGrpSpPr>
      <p:grpSpPr>
        <a:xfrm>
          <a:off x="0" y="0"/>
          <a:ext cx="0" cy="0"/>
          <a:chOff x="0" y="0"/>
          <a:chExt cx="0" cy="0"/>
        </a:xfrm>
      </p:grpSpPr>
      <p:sp>
        <p:nvSpPr>
          <p:cNvPr id="411" name="Google Shape;411;p44"/>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12" name="Google Shape;412;p44"/>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44"/>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1pPr>
            <a:lvl2pPr marR="0" lvl="1"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2pPr>
            <a:lvl3pPr marR="0" lvl="2"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3pPr>
            <a:lvl4pPr marR="0" lvl="3"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4pPr>
            <a:lvl5pPr marR="0" lvl="4"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5pPr>
            <a:lvl6pPr marR="0" lvl="5"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14" name="Google Shape;414;p44"/>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900"/>
              <a:buNone/>
              <a:defRPr sz="90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15" name="Google Shape;415;p44"/>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44"/>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7" name="Google Shape;417;p44"/>
          <p:cNvSpPr txBox="1">
            <a:spLocks noGrp="1"/>
          </p:cNvSpPr>
          <p:nvPr>
            <p:ph type="sldNum" idx="12"/>
          </p:nvPr>
        </p:nvSpPr>
        <p:spPr>
          <a:xfrm>
            <a:off x="398859" y="498349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22916556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418"/>
        <p:cNvGrpSpPr/>
        <p:nvPr/>
      </p:nvGrpSpPr>
      <p:grpSpPr>
        <a:xfrm>
          <a:off x="0" y="0"/>
          <a:ext cx="0" cy="0"/>
          <a:chOff x="0" y="0"/>
          <a:chExt cx="0" cy="0"/>
        </a:xfrm>
      </p:grpSpPr>
      <p:sp>
        <p:nvSpPr>
          <p:cNvPr id="419" name="Google Shape;419;p45"/>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0" name="Google Shape;420;p45"/>
          <p:cNvSpPr txBox="1">
            <a:spLocks noGrp="1"/>
          </p:cNvSpPr>
          <p:nvPr>
            <p:ph type="title"/>
          </p:nvPr>
        </p:nvSpPr>
        <p:spPr>
          <a:xfrm>
            <a:off x="1941945"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1" name="Google Shape;421;p45"/>
          <p:cNvSpPr txBox="1">
            <a:spLocks noGrp="1"/>
          </p:cNvSpPr>
          <p:nvPr>
            <p:ph type="body" idx="1"/>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22" name="Google Shape;422;p45"/>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45"/>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45"/>
          <p:cNvSpPr txBox="1">
            <a:spLocks noGrp="1"/>
          </p:cNvSpPr>
          <p:nvPr>
            <p:ph type="sldNum" idx="12"/>
          </p:nvPr>
        </p:nvSpPr>
        <p:spPr>
          <a:xfrm>
            <a:off x="398859" y="324517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53420699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425"/>
        <p:cNvGrpSpPr/>
        <p:nvPr/>
      </p:nvGrpSpPr>
      <p:grpSpPr>
        <a:xfrm>
          <a:off x="0" y="0"/>
          <a:ext cx="0" cy="0"/>
          <a:chOff x="0" y="0"/>
          <a:chExt cx="0" cy="0"/>
        </a:xfrm>
      </p:grpSpPr>
      <p:sp>
        <p:nvSpPr>
          <p:cNvPr id="426" name="Google Shape;426;p4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7" name="Google Shape;427;p46"/>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8" name="Google Shape;428;p46"/>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9" name="Google Shape;429;p46"/>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0" name="Google Shape;430;p46"/>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200"/>
              <a:buFont typeface="Century Gothic"/>
              <a:buNone/>
              <a:defRPr sz="1200">
                <a:solidFill>
                  <a:srgbClr val="7F7F7F"/>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1" name="Google Shape;431;p46"/>
          <p:cNvSpPr txBox="1">
            <a:spLocks noGrp="1"/>
          </p:cNvSpPr>
          <p:nvPr>
            <p:ph type="body" idx="2"/>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32" name="Google Shape;432;p46"/>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3" name="Google Shape;433;p46"/>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4" name="Google Shape;434;p46"/>
          <p:cNvSpPr txBox="1">
            <a:spLocks noGrp="1"/>
          </p:cNvSpPr>
          <p:nvPr>
            <p:ph type="sldNum" idx="12"/>
          </p:nvPr>
        </p:nvSpPr>
        <p:spPr>
          <a:xfrm>
            <a:off x="398859" y="324517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879489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197"/>
        <p:cNvGrpSpPr/>
        <p:nvPr/>
      </p:nvGrpSpPr>
      <p:grpSpPr>
        <a:xfrm>
          <a:off x="0" y="0"/>
          <a:ext cx="0" cy="0"/>
          <a:chOff x="0" y="0"/>
          <a:chExt cx="0" cy="0"/>
        </a:xfrm>
      </p:grpSpPr>
      <p:sp>
        <p:nvSpPr>
          <p:cNvPr id="198" name="Google Shape;198;p19"/>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99" name="Google Shape;199;p19"/>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19"/>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01" name="Google Shape;201;p19"/>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19"/>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19"/>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6497288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435"/>
        <p:cNvGrpSpPr/>
        <p:nvPr/>
      </p:nvGrpSpPr>
      <p:grpSpPr>
        <a:xfrm>
          <a:off x="0" y="0"/>
          <a:ext cx="0" cy="0"/>
          <a:chOff x="0" y="0"/>
          <a:chExt cx="0" cy="0"/>
        </a:xfrm>
      </p:grpSpPr>
      <p:sp>
        <p:nvSpPr>
          <p:cNvPr id="436" name="Google Shape;436;p47"/>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37" name="Google Shape;437;p47"/>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8" name="Google Shape;438;p47"/>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9" name="Google Shape;439;p47"/>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0" name="Google Shape;440;p47"/>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47"/>
          <p:cNvSpPr txBox="1">
            <a:spLocks noGrp="1"/>
          </p:cNvSpPr>
          <p:nvPr>
            <p:ph type="sldNum" idx="12"/>
          </p:nvPr>
        </p:nvSpPr>
        <p:spPr>
          <a:xfrm>
            <a:off x="398859" y="498349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14605095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442"/>
        <p:cNvGrpSpPr/>
        <p:nvPr/>
      </p:nvGrpSpPr>
      <p:grpSpPr>
        <a:xfrm>
          <a:off x="0" y="0"/>
          <a:ext cx="0" cy="0"/>
          <a:chOff x="0" y="0"/>
          <a:chExt cx="0" cy="0"/>
        </a:xfrm>
      </p:grpSpPr>
      <p:sp>
        <p:nvSpPr>
          <p:cNvPr id="443" name="Google Shape;443;p48"/>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44" name="Google Shape;444;p48"/>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5" name="Google Shape;445;p48"/>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6" name="Google Shape;446;p48"/>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7" name="Google Shape;447;p48"/>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8" name="Google Shape;448;p48"/>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9" name="Google Shape;449;p48"/>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48"/>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1" name="Google Shape;451;p48"/>
          <p:cNvSpPr txBox="1">
            <a:spLocks noGrp="1"/>
          </p:cNvSpPr>
          <p:nvPr>
            <p:ph type="sldNum" idx="12"/>
          </p:nvPr>
        </p:nvSpPr>
        <p:spPr>
          <a:xfrm>
            <a:off x="398859" y="498349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00392519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452"/>
        <p:cNvGrpSpPr/>
        <p:nvPr/>
      </p:nvGrpSpPr>
      <p:grpSpPr>
        <a:xfrm>
          <a:off x="0" y="0"/>
          <a:ext cx="0" cy="0"/>
          <a:chOff x="0" y="0"/>
          <a:chExt cx="0" cy="0"/>
        </a:xfrm>
      </p:grpSpPr>
      <p:sp>
        <p:nvSpPr>
          <p:cNvPr id="453" name="Google Shape;453;p49"/>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54" name="Google Shape;454;p49"/>
          <p:cNvSpPr txBox="1">
            <a:spLocks noGrp="1"/>
          </p:cNvSpPr>
          <p:nvPr>
            <p:ph type="title"/>
          </p:nvPr>
        </p:nvSpPr>
        <p:spPr>
          <a:xfrm>
            <a:off x="1941945"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5" name="Google Shape;455;p49"/>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6" name="Google Shape;456;p49"/>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7" name="Google Shape;457;p49"/>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49"/>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9" name="Google Shape;459;p49"/>
          <p:cNvSpPr txBox="1">
            <a:spLocks noGrp="1"/>
          </p:cNvSpPr>
          <p:nvPr>
            <p:ph type="sldNum" idx="12"/>
          </p:nvPr>
        </p:nvSpPr>
        <p:spPr>
          <a:xfrm>
            <a:off x="398859" y="498349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3149881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460"/>
        <p:cNvGrpSpPr/>
        <p:nvPr/>
      </p:nvGrpSpPr>
      <p:grpSpPr>
        <a:xfrm>
          <a:off x="0" y="0"/>
          <a:ext cx="0" cy="0"/>
          <a:chOff x="0" y="0"/>
          <a:chExt cx="0" cy="0"/>
        </a:xfrm>
      </p:grpSpPr>
      <p:sp>
        <p:nvSpPr>
          <p:cNvPr id="461" name="Google Shape;461;p5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2" name="Google Shape;462;p50"/>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3" name="Google Shape;463;p50"/>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64" name="Google Shape;464;p50"/>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5" name="Google Shape;465;p50"/>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6" name="Google Shape;466;p5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66910015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467"/>
        <p:cNvGrpSpPr/>
        <p:nvPr/>
      </p:nvGrpSpPr>
      <p:grpSpPr>
        <a:xfrm>
          <a:off x="0" y="0"/>
          <a:ext cx="0" cy="0"/>
          <a:chOff x="0" y="0"/>
          <a:chExt cx="0" cy="0"/>
        </a:xfrm>
      </p:grpSpPr>
      <p:sp>
        <p:nvSpPr>
          <p:cNvPr id="468" name="Google Shape;468;p5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9" name="Google Shape;469;p51"/>
          <p:cNvSpPr txBox="1">
            <a:spLocks noGrp="1"/>
          </p:cNvSpPr>
          <p:nvPr>
            <p:ph type="title"/>
          </p:nvPr>
        </p:nvSpPr>
        <p:spPr>
          <a:xfrm rot="5400000">
            <a:off x="5157216" y="2441794"/>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0" name="Google Shape;470;p51"/>
          <p:cNvSpPr txBox="1">
            <a:spLocks noGrp="1"/>
          </p:cNvSpPr>
          <p:nvPr>
            <p:ph type="body" idx="1"/>
          </p:nvPr>
        </p:nvSpPr>
        <p:spPr>
          <a:xfrm rot="5400000">
            <a:off x="1729040" y="840441"/>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71" name="Google Shape;471;p51"/>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2" name="Google Shape;472;p51"/>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3" name="Google Shape;473;p5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75114131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352"/>
        <p:cNvGrpSpPr/>
        <p:nvPr/>
      </p:nvGrpSpPr>
      <p:grpSpPr>
        <a:xfrm>
          <a:off x="0" y="0"/>
          <a:ext cx="0" cy="0"/>
          <a:chOff x="0" y="0"/>
          <a:chExt cx="0" cy="0"/>
        </a:xfrm>
      </p:grpSpPr>
      <p:sp>
        <p:nvSpPr>
          <p:cNvPr id="353" name="Google Shape;353;p3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54" name="Google Shape;354;p36"/>
          <p:cNvSpPr txBox="1">
            <a:spLocks noGrp="1"/>
          </p:cNvSpPr>
          <p:nvPr>
            <p:ph type="title"/>
          </p:nvPr>
        </p:nvSpPr>
        <p:spPr>
          <a:xfrm>
            <a:off x="1941945"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36"/>
          <p:cNvSpPr txBox="1">
            <a:spLocks noGrp="1"/>
          </p:cNvSpPr>
          <p:nvPr>
            <p:ph type="body" idx="1"/>
          </p:nvPr>
        </p:nvSpPr>
        <p:spPr>
          <a:xfrm>
            <a:off x="1941945"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500"/>
              <a:buNone/>
              <a:defRPr sz="150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356" name="Google Shape;356;p36"/>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36"/>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36"/>
          <p:cNvSpPr txBox="1">
            <a:spLocks noGrp="1"/>
          </p:cNvSpPr>
          <p:nvPr>
            <p:ph type="sldNum" idx="12"/>
          </p:nvPr>
        </p:nvSpPr>
        <p:spPr>
          <a:xfrm>
            <a:off x="398859" y="324507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04285848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359"/>
        <p:cNvGrpSpPr/>
        <p:nvPr/>
      </p:nvGrpSpPr>
      <p:grpSpPr>
        <a:xfrm>
          <a:off x="0" y="0"/>
          <a:ext cx="0" cy="0"/>
          <a:chOff x="0" y="0"/>
          <a:chExt cx="0" cy="0"/>
        </a:xfrm>
      </p:grpSpPr>
      <p:sp>
        <p:nvSpPr>
          <p:cNvPr id="360" name="Google Shape;360;p3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1" name="Google Shape;361;p37"/>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2" name="Google Shape;362;p37"/>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63" name="Google Shape;363;p37"/>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37"/>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3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1266945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66"/>
        <p:cNvGrpSpPr/>
        <p:nvPr/>
      </p:nvGrpSpPr>
      <p:grpSpPr>
        <a:xfrm>
          <a:off x="0" y="0"/>
          <a:ext cx="0" cy="0"/>
          <a:chOff x="0" y="0"/>
          <a:chExt cx="0" cy="0"/>
        </a:xfrm>
      </p:grpSpPr>
      <p:sp>
        <p:nvSpPr>
          <p:cNvPr id="367" name="Google Shape;367;p38"/>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8" name="Google Shape;368;p38"/>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38"/>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3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7362617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371"/>
        <p:cNvGrpSpPr/>
        <p:nvPr/>
      </p:nvGrpSpPr>
      <p:grpSpPr>
        <a:xfrm>
          <a:off x="0" y="0"/>
          <a:ext cx="0" cy="0"/>
          <a:chOff x="0" y="0"/>
          <a:chExt cx="0" cy="0"/>
        </a:xfrm>
      </p:grpSpPr>
      <p:sp>
        <p:nvSpPr>
          <p:cNvPr id="372" name="Google Shape;372;p39"/>
          <p:cNvSpPr/>
          <p:nvPr/>
        </p:nvSpPr>
        <p:spPr>
          <a:xfrm>
            <a:off x="3" y="4324573"/>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73" name="Google Shape;373;p39"/>
          <p:cNvSpPr txBox="1">
            <a:spLocks noGrp="1"/>
          </p:cNvSpPr>
          <p:nvPr>
            <p:ph type="ctrTitle"/>
          </p:nvPr>
        </p:nvSpPr>
        <p:spPr>
          <a:xfrm>
            <a:off x="1941945"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39"/>
          <p:cNvSpPr txBox="1">
            <a:spLocks noGrp="1"/>
          </p:cNvSpPr>
          <p:nvPr>
            <p:ph type="subTitle" idx="1"/>
          </p:nvPr>
        </p:nvSpPr>
        <p:spPr>
          <a:xfrm>
            <a:off x="1941945" y="4777604"/>
            <a:ext cx="6686549" cy="1126283"/>
          </a:xfrm>
          <a:prstGeom prst="rect">
            <a:avLst/>
          </a:prstGeom>
          <a:noFill/>
          <a:ln>
            <a:noFill/>
          </a:ln>
        </p:spPr>
        <p:txBody>
          <a:bodyPr spcFirstLastPara="1" wrap="square" lIns="91425" tIns="45700" rIns="91425" bIns="45700" anchor="t" anchorCtr="0">
            <a:noAutofit/>
          </a:bodyPr>
          <a:lstStyle>
            <a:lvl1pPr lvl="0" algn="l">
              <a:spcBef>
                <a:spcPts val="750"/>
              </a:spcBef>
              <a:spcAft>
                <a:spcPts val="0"/>
              </a:spcAft>
              <a:buSzPts val="1800"/>
              <a:buNone/>
              <a:defRPr>
                <a:solidFill>
                  <a:srgbClr val="595959"/>
                </a:solidFill>
              </a:defRPr>
            </a:lvl1pPr>
            <a:lvl2pPr lvl="1" algn="ctr">
              <a:spcBef>
                <a:spcPts val="750"/>
              </a:spcBef>
              <a:spcAft>
                <a:spcPts val="0"/>
              </a:spcAft>
              <a:buSzPts val="1200"/>
              <a:buNone/>
              <a:defRPr>
                <a:solidFill>
                  <a:srgbClr val="888888"/>
                </a:solidFill>
              </a:defRPr>
            </a:lvl2pPr>
            <a:lvl3pPr lvl="2" algn="ctr">
              <a:spcBef>
                <a:spcPts val="750"/>
              </a:spcBef>
              <a:spcAft>
                <a:spcPts val="0"/>
              </a:spcAft>
              <a:buSzPts val="1000"/>
              <a:buNone/>
              <a:defRPr>
                <a:solidFill>
                  <a:srgbClr val="888888"/>
                </a:solidFill>
              </a:defRPr>
            </a:lvl3pPr>
            <a:lvl4pPr lvl="3" algn="ctr">
              <a:spcBef>
                <a:spcPts val="750"/>
              </a:spcBef>
              <a:spcAft>
                <a:spcPts val="0"/>
              </a:spcAft>
              <a:buSzPts val="900"/>
              <a:buNone/>
              <a:defRPr>
                <a:solidFill>
                  <a:srgbClr val="888888"/>
                </a:solidFill>
              </a:defRPr>
            </a:lvl4pPr>
            <a:lvl5pPr lvl="4" algn="ctr">
              <a:spcBef>
                <a:spcPts val="750"/>
              </a:spcBef>
              <a:spcAft>
                <a:spcPts val="0"/>
              </a:spcAft>
              <a:buSzPts val="900"/>
              <a:buNone/>
              <a:defRPr>
                <a:solidFill>
                  <a:srgbClr val="888888"/>
                </a:solidFill>
              </a:defRPr>
            </a:lvl5pPr>
            <a:lvl6pPr lvl="5" algn="ctr">
              <a:spcBef>
                <a:spcPts val="750"/>
              </a:spcBef>
              <a:spcAft>
                <a:spcPts val="0"/>
              </a:spcAft>
              <a:buSzPts val="900"/>
              <a:buNone/>
              <a:defRPr>
                <a:solidFill>
                  <a:srgbClr val="888888"/>
                </a:solidFill>
              </a:defRPr>
            </a:lvl6pPr>
            <a:lvl7pPr lvl="6" algn="ctr">
              <a:spcBef>
                <a:spcPts val="750"/>
              </a:spcBef>
              <a:spcAft>
                <a:spcPts val="0"/>
              </a:spcAft>
              <a:buSzPts val="900"/>
              <a:buNone/>
              <a:defRPr>
                <a:solidFill>
                  <a:srgbClr val="888888"/>
                </a:solidFill>
              </a:defRPr>
            </a:lvl7pPr>
            <a:lvl8pPr lvl="7" algn="ctr">
              <a:spcBef>
                <a:spcPts val="750"/>
              </a:spcBef>
              <a:spcAft>
                <a:spcPts val="0"/>
              </a:spcAft>
              <a:buSzPts val="900"/>
              <a:buNone/>
              <a:defRPr>
                <a:solidFill>
                  <a:srgbClr val="888888"/>
                </a:solidFill>
              </a:defRPr>
            </a:lvl8pPr>
            <a:lvl9pPr lvl="8" algn="ctr">
              <a:spcBef>
                <a:spcPts val="750"/>
              </a:spcBef>
              <a:spcAft>
                <a:spcPts val="0"/>
              </a:spcAft>
              <a:buSzPts val="900"/>
              <a:buNone/>
              <a:defRPr>
                <a:solidFill>
                  <a:srgbClr val="888888"/>
                </a:solidFill>
              </a:defRPr>
            </a:lvl9pPr>
          </a:lstStyle>
          <a:p>
            <a:endParaRPr/>
          </a:p>
        </p:txBody>
      </p:sp>
      <p:sp>
        <p:nvSpPr>
          <p:cNvPr id="375" name="Google Shape;375;p39"/>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39"/>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39"/>
          <p:cNvSpPr txBox="1">
            <a:spLocks noGrp="1"/>
          </p:cNvSpPr>
          <p:nvPr>
            <p:ph type="sldNum" idx="12"/>
          </p:nvPr>
        </p:nvSpPr>
        <p:spPr>
          <a:xfrm>
            <a:off x="398859" y="452936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44514291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378"/>
        <p:cNvGrpSpPr/>
        <p:nvPr/>
      </p:nvGrpSpPr>
      <p:grpSpPr>
        <a:xfrm>
          <a:off x="0" y="0"/>
          <a:ext cx="0" cy="0"/>
          <a:chOff x="0" y="0"/>
          <a:chExt cx="0" cy="0"/>
        </a:xfrm>
      </p:grpSpPr>
      <p:sp>
        <p:nvSpPr>
          <p:cNvPr id="379" name="Google Shape;379;p4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0" name="Google Shape;380;p40"/>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40"/>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40"/>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4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144853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209"/>
        <p:cNvGrpSpPr/>
        <p:nvPr/>
      </p:nvGrpSpPr>
      <p:grpSpPr>
        <a:xfrm>
          <a:off x="0" y="0"/>
          <a:ext cx="0" cy="0"/>
          <a:chOff x="0" y="0"/>
          <a:chExt cx="0" cy="0"/>
        </a:xfrm>
      </p:grpSpPr>
      <p:sp>
        <p:nvSpPr>
          <p:cNvPr id="210" name="Google Shape;210;p21"/>
          <p:cNvSpPr/>
          <p:nvPr/>
        </p:nvSpPr>
        <p:spPr>
          <a:xfrm>
            <a:off x="3" y="4324813"/>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11" name="Google Shape;211;p21"/>
          <p:cNvSpPr txBox="1">
            <a:spLocks noGrp="1"/>
          </p:cNvSpPr>
          <p:nvPr>
            <p:ph type="ctrTitle"/>
          </p:nvPr>
        </p:nvSpPr>
        <p:spPr>
          <a:xfrm>
            <a:off x="1941945"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21"/>
          <p:cNvSpPr txBox="1">
            <a:spLocks noGrp="1"/>
          </p:cNvSpPr>
          <p:nvPr>
            <p:ph type="subTitle" idx="1"/>
          </p:nvPr>
        </p:nvSpPr>
        <p:spPr>
          <a:xfrm>
            <a:off x="1941945" y="4777842"/>
            <a:ext cx="6686549" cy="1126283"/>
          </a:xfrm>
          <a:prstGeom prst="rect">
            <a:avLst/>
          </a:prstGeom>
          <a:noFill/>
          <a:ln>
            <a:noFill/>
          </a:ln>
        </p:spPr>
        <p:txBody>
          <a:bodyPr spcFirstLastPara="1" wrap="square" lIns="91425" tIns="45700" rIns="91425" bIns="45700" anchor="t" anchorCtr="0">
            <a:no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a:endParaRPr/>
          </a:p>
        </p:txBody>
      </p:sp>
      <p:sp>
        <p:nvSpPr>
          <p:cNvPr id="213" name="Google Shape;213;p21"/>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21"/>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21"/>
          <p:cNvSpPr txBox="1">
            <a:spLocks noGrp="1"/>
          </p:cNvSpPr>
          <p:nvPr>
            <p:ph type="sldNum" idx="12"/>
          </p:nvPr>
        </p:nvSpPr>
        <p:spPr>
          <a:xfrm>
            <a:off x="398859" y="45296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5545935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384"/>
        <p:cNvGrpSpPr/>
        <p:nvPr/>
      </p:nvGrpSpPr>
      <p:grpSpPr>
        <a:xfrm>
          <a:off x="0" y="0"/>
          <a:ext cx="0" cy="0"/>
          <a:chOff x="0" y="0"/>
          <a:chExt cx="0" cy="0"/>
        </a:xfrm>
      </p:grpSpPr>
      <p:sp>
        <p:nvSpPr>
          <p:cNvPr id="385" name="Google Shape;385;p4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6" name="Google Shape;386;p41"/>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41"/>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8" name="Google Shape;388;p41"/>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9" name="Google Shape;389;p41"/>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41"/>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4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13409425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392"/>
        <p:cNvGrpSpPr/>
        <p:nvPr/>
      </p:nvGrpSpPr>
      <p:grpSpPr>
        <a:xfrm>
          <a:off x="0" y="0"/>
          <a:ext cx="0" cy="0"/>
          <a:chOff x="0" y="0"/>
          <a:chExt cx="0" cy="0"/>
        </a:xfrm>
      </p:grpSpPr>
      <p:sp>
        <p:nvSpPr>
          <p:cNvPr id="393" name="Google Shape;393;p42"/>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94" name="Google Shape;394;p42"/>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42"/>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6" name="Google Shape;396;p42"/>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7" name="Google Shape;397;p42"/>
          <p:cNvSpPr txBox="1">
            <a:spLocks noGrp="1"/>
          </p:cNvSpPr>
          <p:nvPr>
            <p:ph type="body" idx="3"/>
          </p:nvPr>
        </p:nvSpPr>
        <p:spPr>
          <a:xfrm>
            <a:off x="5630084"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8" name="Google Shape;398;p42"/>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9" name="Google Shape;399;p42"/>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42"/>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p42"/>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60502365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402"/>
        <p:cNvGrpSpPr/>
        <p:nvPr/>
      </p:nvGrpSpPr>
      <p:grpSpPr>
        <a:xfrm>
          <a:off x="0" y="0"/>
          <a:ext cx="0" cy="0"/>
          <a:chOff x="0" y="0"/>
          <a:chExt cx="0" cy="0"/>
        </a:xfrm>
      </p:grpSpPr>
      <p:sp>
        <p:nvSpPr>
          <p:cNvPr id="403" name="Google Shape;403;p4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04" name="Google Shape;404;p43"/>
          <p:cNvSpPr txBox="1">
            <a:spLocks noGrp="1"/>
          </p:cNvSpPr>
          <p:nvPr>
            <p:ph type="title"/>
          </p:nvPr>
        </p:nvSpPr>
        <p:spPr>
          <a:xfrm>
            <a:off x="1942022"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43"/>
          <p:cNvSpPr txBox="1">
            <a:spLocks noGrp="1"/>
          </p:cNvSpPr>
          <p:nvPr>
            <p:ph type="body" idx="1"/>
          </p:nvPr>
        </p:nvSpPr>
        <p:spPr>
          <a:xfrm>
            <a:off x="4742259" y="446313"/>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06" name="Google Shape;406;p43"/>
          <p:cNvSpPr txBox="1">
            <a:spLocks noGrp="1"/>
          </p:cNvSpPr>
          <p:nvPr>
            <p:ph type="body" idx="2"/>
          </p:nvPr>
        </p:nvSpPr>
        <p:spPr>
          <a:xfrm>
            <a:off x="1942022"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050"/>
              <a:buNone/>
              <a:defRPr sz="105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07" name="Google Shape;407;p43"/>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8" name="Google Shape;408;p43"/>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4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61880226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410"/>
        <p:cNvGrpSpPr/>
        <p:nvPr/>
      </p:nvGrpSpPr>
      <p:grpSpPr>
        <a:xfrm>
          <a:off x="0" y="0"/>
          <a:ext cx="0" cy="0"/>
          <a:chOff x="0" y="0"/>
          <a:chExt cx="0" cy="0"/>
        </a:xfrm>
      </p:grpSpPr>
      <p:sp>
        <p:nvSpPr>
          <p:cNvPr id="411" name="Google Shape;411;p44"/>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12" name="Google Shape;412;p44"/>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44"/>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1pPr>
            <a:lvl2pPr marR="0" lvl="1"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2pPr>
            <a:lvl3pPr marR="0" lvl="2"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3pPr>
            <a:lvl4pPr marR="0" lvl="3"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4pPr>
            <a:lvl5pPr marR="0" lvl="4"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5pPr>
            <a:lvl6pPr marR="0" lvl="5"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14" name="Google Shape;414;p44"/>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900"/>
              <a:buNone/>
              <a:defRPr sz="90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15" name="Google Shape;415;p44"/>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44"/>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7" name="Google Shape;417;p44"/>
          <p:cNvSpPr txBox="1">
            <a:spLocks noGrp="1"/>
          </p:cNvSpPr>
          <p:nvPr>
            <p:ph type="sldNum" idx="12"/>
          </p:nvPr>
        </p:nvSpPr>
        <p:spPr>
          <a:xfrm>
            <a:off x="398859" y="498338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80566343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418"/>
        <p:cNvGrpSpPr/>
        <p:nvPr/>
      </p:nvGrpSpPr>
      <p:grpSpPr>
        <a:xfrm>
          <a:off x="0" y="0"/>
          <a:ext cx="0" cy="0"/>
          <a:chOff x="0" y="0"/>
          <a:chExt cx="0" cy="0"/>
        </a:xfrm>
      </p:grpSpPr>
      <p:sp>
        <p:nvSpPr>
          <p:cNvPr id="419" name="Google Shape;419;p45"/>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0" name="Google Shape;420;p45"/>
          <p:cNvSpPr txBox="1">
            <a:spLocks noGrp="1"/>
          </p:cNvSpPr>
          <p:nvPr>
            <p:ph type="title"/>
          </p:nvPr>
        </p:nvSpPr>
        <p:spPr>
          <a:xfrm>
            <a:off x="1941945"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1" name="Google Shape;421;p45"/>
          <p:cNvSpPr txBox="1">
            <a:spLocks noGrp="1"/>
          </p:cNvSpPr>
          <p:nvPr>
            <p:ph type="body" idx="1"/>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22" name="Google Shape;422;p45"/>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45"/>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45"/>
          <p:cNvSpPr txBox="1">
            <a:spLocks noGrp="1"/>
          </p:cNvSpPr>
          <p:nvPr>
            <p:ph type="sldNum" idx="12"/>
          </p:nvPr>
        </p:nvSpPr>
        <p:spPr>
          <a:xfrm>
            <a:off x="398859" y="324507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19093082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425"/>
        <p:cNvGrpSpPr/>
        <p:nvPr/>
      </p:nvGrpSpPr>
      <p:grpSpPr>
        <a:xfrm>
          <a:off x="0" y="0"/>
          <a:ext cx="0" cy="0"/>
          <a:chOff x="0" y="0"/>
          <a:chExt cx="0" cy="0"/>
        </a:xfrm>
      </p:grpSpPr>
      <p:sp>
        <p:nvSpPr>
          <p:cNvPr id="426" name="Google Shape;426;p4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7" name="Google Shape;427;p46"/>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8" name="Google Shape;428;p46"/>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9" name="Google Shape;429;p46"/>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0" name="Google Shape;430;p46"/>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200"/>
              <a:buFont typeface="Century Gothic"/>
              <a:buNone/>
              <a:defRPr sz="1200">
                <a:solidFill>
                  <a:srgbClr val="7F7F7F"/>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1" name="Google Shape;431;p46"/>
          <p:cNvSpPr txBox="1">
            <a:spLocks noGrp="1"/>
          </p:cNvSpPr>
          <p:nvPr>
            <p:ph type="body" idx="2"/>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32" name="Google Shape;432;p46"/>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3" name="Google Shape;433;p46"/>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4" name="Google Shape;434;p46"/>
          <p:cNvSpPr txBox="1">
            <a:spLocks noGrp="1"/>
          </p:cNvSpPr>
          <p:nvPr>
            <p:ph type="sldNum" idx="12"/>
          </p:nvPr>
        </p:nvSpPr>
        <p:spPr>
          <a:xfrm>
            <a:off x="398859" y="324507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44283457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435"/>
        <p:cNvGrpSpPr/>
        <p:nvPr/>
      </p:nvGrpSpPr>
      <p:grpSpPr>
        <a:xfrm>
          <a:off x="0" y="0"/>
          <a:ext cx="0" cy="0"/>
          <a:chOff x="0" y="0"/>
          <a:chExt cx="0" cy="0"/>
        </a:xfrm>
      </p:grpSpPr>
      <p:sp>
        <p:nvSpPr>
          <p:cNvPr id="436" name="Google Shape;436;p47"/>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37" name="Google Shape;437;p47"/>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8" name="Google Shape;438;p47"/>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9" name="Google Shape;439;p47"/>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0" name="Google Shape;440;p47"/>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47"/>
          <p:cNvSpPr txBox="1">
            <a:spLocks noGrp="1"/>
          </p:cNvSpPr>
          <p:nvPr>
            <p:ph type="sldNum" idx="12"/>
          </p:nvPr>
        </p:nvSpPr>
        <p:spPr>
          <a:xfrm>
            <a:off x="398859" y="498338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54119093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442"/>
        <p:cNvGrpSpPr/>
        <p:nvPr/>
      </p:nvGrpSpPr>
      <p:grpSpPr>
        <a:xfrm>
          <a:off x="0" y="0"/>
          <a:ext cx="0" cy="0"/>
          <a:chOff x="0" y="0"/>
          <a:chExt cx="0" cy="0"/>
        </a:xfrm>
      </p:grpSpPr>
      <p:sp>
        <p:nvSpPr>
          <p:cNvPr id="443" name="Google Shape;443;p48"/>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44" name="Google Shape;444;p48"/>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5" name="Google Shape;445;p48"/>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6" name="Google Shape;446;p48"/>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7" name="Google Shape;447;p48"/>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8" name="Google Shape;448;p48"/>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9" name="Google Shape;449;p48"/>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48"/>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1" name="Google Shape;451;p48"/>
          <p:cNvSpPr txBox="1">
            <a:spLocks noGrp="1"/>
          </p:cNvSpPr>
          <p:nvPr>
            <p:ph type="sldNum" idx="12"/>
          </p:nvPr>
        </p:nvSpPr>
        <p:spPr>
          <a:xfrm>
            <a:off x="398859" y="498338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6289132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452"/>
        <p:cNvGrpSpPr/>
        <p:nvPr/>
      </p:nvGrpSpPr>
      <p:grpSpPr>
        <a:xfrm>
          <a:off x="0" y="0"/>
          <a:ext cx="0" cy="0"/>
          <a:chOff x="0" y="0"/>
          <a:chExt cx="0" cy="0"/>
        </a:xfrm>
      </p:grpSpPr>
      <p:sp>
        <p:nvSpPr>
          <p:cNvPr id="453" name="Google Shape;453;p49"/>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54" name="Google Shape;454;p49"/>
          <p:cNvSpPr txBox="1">
            <a:spLocks noGrp="1"/>
          </p:cNvSpPr>
          <p:nvPr>
            <p:ph type="title"/>
          </p:nvPr>
        </p:nvSpPr>
        <p:spPr>
          <a:xfrm>
            <a:off x="1941945"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5" name="Google Shape;455;p49"/>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6" name="Google Shape;456;p49"/>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7" name="Google Shape;457;p49"/>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49"/>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9" name="Google Shape;459;p49"/>
          <p:cNvSpPr txBox="1">
            <a:spLocks noGrp="1"/>
          </p:cNvSpPr>
          <p:nvPr>
            <p:ph type="sldNum" idx="12"/>
          </p:nvPr>
        </p:nvSpPr>
        <p:spPr>
          <a:xfrm>
            <a:off x="398859" y="498338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70712038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460"/>
        <p:cNvGrpSpPr/>
        <p:nvPr/>
      </p:nvGrpSpPr>
      <p:grpSpPr>
        <a:xfrm>
          <a:off x="0" y="0"/>
          <a:ext cx="0" cy="0"/>
          <a:chOff x="0" y="0"/>
          <a:chExt cx="0" cy="0"/>
        </a:xfrm>
      </p:grpSpPr>
      <p:sp>
        <p:nvSpPr>
          <p:cNvPr id="461" name="Google Shape;461;p5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2" name="Google Shape;462;p50"/>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3" name="Google Shape;463;p50"/>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64" name="Google Shape;464;p50"/>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5" name="Google Shape;465;p50"/>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6" name="Google Shape;466;p5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551495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216"/>
        <p:cNvGrpSpPr/>
        <p:nvPr/>
      </p:nvGrpSpPr>
      <p:grpSpPr>
        <a:xfrm>
          <a:off x="0" y="0"/>
          <a:ext cx="0" cy="0"/>
          <a:chOff x="0" y="0"/>
          <a:chExt cx="0" cy="0"/>
        </a:xfrm>
      </p:grpSpPr>
      <p:sp>
        <p:nvSpPr>
          <p:cNvPr id="217" name="Google Shape;217;p22"/>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18" name="Google Shape;218;p22"/>
          <p:cNvSpPr txBox="1">
            <a:spLocks noGrp="1"/>
          </p:cNvSpPr>
          <p:nvPr>
            <p:ph type="title"/>
          </p:nvPr>
        </p:nvSpPr>
        <p:spPr>
          <a:xfrm>
            <a:off x="1941945"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22"/>
          <p:cNvSpPr txBox="1">
            <a:spLocks noGrp="1"/>
          </p:cNvSpPr>
          <p:nvPr>
            <p:ph type="body" idx="1"/>
          </p:nvPr>
        </p:nvSpPr>
        <p:spPr>
          <a:xfrm>
            <a:off x="1941945"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2000"/>
              <a:buNone/>
              <a:defRPr sz="20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220" name="Google Shape;220;p22"/>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22"/>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22"/>
          <p:cNvSpPr txBox="1">
            <a:spLocks noGrp="1"/>
          </p:cNvSpPr>
          <p:nvPr>
            <p:ph type="sldNum" idx="12"/>
          </p:nvPr>
        </p:nvSpPr>
        <p:spPr>
          <a:xfrm>
            <a:off x="398859" y="324531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079862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467"/>
        <p:cNvGrpSpPr/>
        <p:nvPr/>
      </p:nvGrpSpPr>
      <p:grpSpPr>
        <a:xfrm>
          <a:off x="0" y="0"/>
          <a:ext cx="0" cy="0"/>
          <a:chOff x="0" y="0"/>
          <a:chExt cx="0" cy="0"/>
        </a:xfrm>
      </p:grpSpPr>
      <p:sp>
        <p:nvSpPr>
          <p:cNvPr id="468" name="Google Shape;468;p5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9" name="Google Shape;469;p51"/>
          <p:cNvSpPr txBox="1">
            <a:spLocks noGrp="1"/>
          </p:cNvSpPr>
          <p:nvPr>
            <p:ph type="title"/>
          </p:nvPr>
        </p:nvSpPr>
        <p:spPr>
          <a:xfrm rot="5400000">
            <a:off x="5157163" y="2441688"/>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0" name="Google Shape;470;p51"/>
          <p:cNvSpPr txBox="1">
            <a:spLocks noGrp="1"/>
          </p:cNvSpPr>
          <p:nvPr>
            <p:ph type="body" idx="1"/>
          </p:nvPr>
        </p:nvSpPr>
        <p:spPr>
          <a:xfrm rot="5400000">
            <a:off x="1728987" y="840441"/>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71" name="Google Shape;471;p51"/>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2" name="Google Shape;472;p51"/>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3" name="Google Shape;473;p5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33527085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352"/>
        <p:cNvGrpSpPr/>
        <p:nvPr/>
      </p:nvGrpSpPr>
      <p:grpSpPr>
        <a:xfrm>
          <a:off x="0" y="0"/>
          <a:ext cx="0" cy="0"/>
          <a:chOff x="0" y="0"/>
          <a:chExt cx="0" cy="0"/>
        </a:xfrm>
      </p:grpSpPr>
      <p:sp>
        <p:nvSpPr>
          <p:cNvPr id="353" name="Google Shape;353;p3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54" name="Google Shape;354;p36"/>
          <p:cNvSpPr txBox="1">
            <a:spLocks noGrp="1"/>
          </p:cNvSpPr>
          <p:nvPr>
            <p:ph type="title"/>
          </p:nvPr>
        </p:nvSpPr>
        <p:spPr>
          <a:xfrm>
            <a:off x="1941945"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36"/>
          <p:cNvSpPr txBox="1">
            <a:spLocks noGrp="1"/>
          </p:cNvSpPr>
          <p:nvPr>
            <p:ph type="body" idx="1"/>
          </p:nvPr>
        </p:nvSpPr>
        <p:spPr>
          <a:xfrm>
            <a:off x="1941945"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500"/>
              <a:buNone/>
              <a:defRPr sz="150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356" name="Google Shape;356;p36"/>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36"/>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36"/>
          <p:cNvSpPr txBox="1">
            <a:spLocks noGrp="1"/>
          </p:cNvSpPr>
          <p:nvPr>
            <p:ph type="sldNum" idx="12"/>
          </p:nvPr>
        </p:nvSpPr>
        <p:spPr>
          <a:xfrm>
            <a:off x="398859" y="324501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07541341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359"/>
        <p:cNvGrpSpPr/>
        <p:nvPr/>
      </p:nvGrpSpPr>
      <p:grpSpPr>
        <a:xfrm>
          <a:off x="0" y="0"/>
          <a:ext cx="0" cy="0"/>
          <a:chOff x="0" y="0"/>
          <a:chExt cx="0" cy="0"/>
        </a:xfrm>
      </p:grpSpPr>
      <p:sp>
        <p:nvSpPr>
          <p:cNvPr id="360" name="Google Shape;360;p3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1" name="Google Shape;361;p37"/>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2" name="Google Shape;362;p37"/>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63" name="Google Shape;363;p37"/>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37"/>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3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48615755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66"/>
        <p:cNvGrpSpPr/>
        <p:nvPr/>
      </p:nvGrpSpPr>
      <p:grpSpPr>
        <a:xfrm>
          <a:off x="0" y="0"/>
          <a:ext cx="0" cy="0"/>
          <a:chOff x="0" y="0"/>
          <a:chExt cx="0" cy="0"/>
        </a:xfrm>
      </p:grpSpPr>
      <p:sp>
        <p:nvSpPr>
          <p:cNvPr id="367" name="Google Shape;367;p38"/>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8" name="Google Shape;368;p38"/>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38"/>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3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76853414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371"/>
        <p:cNvGrpSpPr/>
        <p:nvPr/>
      </p:nvGrpSpPr>
      <p:grpSpPr>
        <a:xfrm>
          <a:off x="0" y="0"/>
          <a:ext cx="0" cy="0"/>
          <a:chOff x="0" y="0"/>
          <a:chExt cx="0" cy="0"/>
        </a:xfrm>
      </p:grpSpPr>
      <p:sp>
        <p:nvSpPr>
          <p:cNvPr id="372" name="Google Shape;372;p39"/>
          <p:cNvSpPr/>
          <p:nvPr/>
        </p:nvSpPr>
        <p:spPr>
          <a:xfrm>
            <a:off x="3" y="4324519"/>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73" name="Google Shape;373;p39"/>
          <p:cNvSpPr txBox="1">
            <a:spLocks noGrp="1"/>
          </p:cNvSpPr>
          <p:nvPr>
            <p:ph type="ctrTitle"/>
          </p:nvPr>
        </p:nvSpPr>
        <p:spPr>
          <a:xfrm>
            <a:off x="1941945"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39"/>
          <p:cNvSpPr txBox="1">
            <a:spLocks noGrp="1"/>
          </p:cNvSpPr>
          <p:nvPr>
            <p:ph type="subTitle" idx="1"/>
          </p:nvPr>
        </p:nvSpPr>
        <p:spPr>
          <a:xfrm>
            <a:off x="1941945" y="4777550"/>
            <a:ext cx="6686549" cy="1126283"/>
          </a:xfrm>
          <a:prstGeom prst="rect">
            <a:avLst/>
          </a:prstGeom>
          <a:noFill/>
          <a:ln>
            <a:noFill/>
          </a:ln>
        </p:spPr>
        <p:txBody>
          <a:bodyPr spcFirstLastPara="1" wrap="square" lIns="91425" tIns="45700" rIns="91425" bIns="45700" anchor="t" anchorCtr="0">
            <a:noAutofit/>
          </a:bodyPr>
          <a:lstStyle>
            <a:lvl1pPr lvl="0" algn="l">
              <a:spcBef>
                <a:spcPts val="750"/>
              </a:spcBef>
              <a:spcAft>
                <a:spcPts val="0"/>
              </a:spcAft>
              <a:buSzPts val="1800"/>
              <a:buNone/>
              <a:defRPr>
                <a:solidFill>
                  <a:srgbClr val="595959"/>
                </a:solidFill>
              </a:defRPr>
            </a:lvl1pPr>
            <a:lvl2pPr lvl="1" algn="ctr">
              <a:spcBef>
                <a:spcPts val="750"/>
              </a:spcBef>
              <a:spcAft>
                <a:spcPts val="0"/>
              </a:spcAft>
              <a:buSzPts val="1200"/>
              <a:buNone/>
              <a:defRPr>
                <a:solidFill>
                  <a:srgbClr val="888888"/>
                </a:solidFill>
              </a:defRPr>
            </a:lvl2pPr>
            <a:lvl3pPr lvl="2" algn="ctr">
              <a:spcBef>
                <a:spcPts val="750"/>
              </a:spcBef>
              <a:spcAft>
                <a:spcPts val="0"/>
              </a:spcAft>
              <a:buSzPts val="1000"/>
              <a:buNone/>
              <a:defRPr>
                <a:solidFill>
                  <a:srgbClr val="888888"/>
                </a:solidFill>
              </a:defRPr>
            </a:lvl3pPr>
            <a:lvl4pPr lvl="3" algn="ctr">
              <a:spcBef>
                <a:spcPts val="750"/>
              </a:spcBef>
              <a:spcAft>
                <a:spcPts val="0"/>
              </a:spcAft>
              <a:buSzPts val="900"/>
              <a:buNone/>
              <a:defRPr>
                <a:solidFill>
                  <a:srgbClr val="888888"/>
                </a:solidFill>
              </a:defRPr>
            </a:lvl4pPr>
            <a:lvl5pPr lvl="4" algn="ctr">
              <a:spcBef>
                <a:spcPts val="750"/>
              </a:spcBef>
              <a:spcAft>
                <a:spcPts val="0"/>
              </a:spcAft>
              <a:buSzPts val="900"/>
              <a:buNone/>
              <a:defRPr>
                <a:solidFill>
                  <a:srgbClr val="888888"/>
                </a:solidFill>
              </a:defRPr>
            </a:lvl5pPr>
            <a:lvl6pPr lvl="5" algn="ctr">
              <a:spcBef>
                <a:spcPts val="750"/>
              </a:spcBef>
              <a:spcAft>
                <a:spcPts val="0"/>
              </a:spcAft>
              <a:buSzPts val="900"/>
              <a:buNone/>
              <a:defRPr>
                <a:solidFill>
                  <a:srgbClr val="888888"/>
                </a:solidFill>
              </a:defRPr>
            </a:lvl6pPr>
            <a:lvl7pPr lvl="6" algn="ctr">
              <a:spcBef>
                <a:spcPts val="750"/>
              </a:spcBef>
              <a:spcAft>
                <a:spcPts val="0"/>
              </a:spcAft>
              <a:buSzPts val="900"/>
              <a:buNone/>
              <a:defRPr>
                <a:solidFill>
                  <a:srgbClr val="888888"/>
                </a:solidFill>
              </a:defRPr>
            </a:lvl7pPr>
            <a:lvl8pPr lvl="7" algn="ctr">
              <a:spcBef>
                <a:spcPts val="750"/>
              </a:spcBef>
              <a:spcAft>
                <a:spcPts val="0"/>
              </a:spcAft>
              <a:buSzPts val="900"/>
              <a:buNone/>
              <a:defRPr>
                <a:solidFill>
                  <a:srgbClr val="888888"/>
                </a:solidFill>
              </a:defRPr>
            </a:lvl8pPr>
            <a:lvl9pPr lvl="8" algn="ctr">
              <a:spcBef>
                <a:spcPts val="750"/>
              </a:spcBef>
              <a:spcAft>
                <a:spcPts val="0"/>
              </a:spcAft>
              <a:buSzPts val="900"/>
              <a:buNone/>
              <a:defRPr>
                <a:solidFill>
                  <a:srgbClr val="888888"/>
                </a:solidFill>
              </a:defRPr>
            </a:lvl9pPr>
          </a:lstStyle>
          <a:p>
            <a:endParaRPr/>
          </a:p>
        </p:txBody>
      </p:sp>
      <p:sp>
        <p:nvSpPr>
          <p:cNvPr id="375" name="Google Shape;375;p39"/>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39"/>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39"/>
          <p:cNvSpPr txBox="1">
            <a:spLocks noGrp="1"/>
          </p:cNvSpPr>
          <p:nvPr>
            <p:ph type="sldNum" idx="12"/>
          </p:nvPr>
        </p:nvSpPr>
        <p:spPr>
          <a:xfrm>
            <a:off x="398859" y="4529307"/>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81171522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378"/>
        <p:cNvGrpSpPr/>
        <p:nvPr/>
      </p:nvGrpSpPr>
      <p:grpSpPr>
        <a:xfrm>
          <a:off x="0" y="0"/>
          <a:ext cx="0" cy="0"/>
          <a:chOff x="0" y="0"/>
          <a:chExt cx="0" cy="0"/>
        </a:xfrm>
      </p:grpSpPr>
      <p:sp>
        <p:nvSpPr>
          <p:cNvPr id="379" name="Google Shape;379;p4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0" name="Google Shape;380;p40"/>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40"/>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40"/>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4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69898844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384"/>
        <p:cNvGrpSpPr/>
        <p:nvPr/>
      </p:nvGrpSpPr>
      <p:grpSpPr>
        <a:xfrm>
          <a:off x="0" y="0"/>
          <a:ext cx="0" cy="0"/>
          <a:chOff x="0" y="0"/>
          <a:chExt cx="0" cy="0"/>
        </a:xfrm>
      </p:grpSpPr>
      <p:sp>
        <p:nvSpPr>
          <p:cNvPr id="385" name="Google Shape;385;p4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6" name="Google Shape;386;p41"/>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41"/>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8" name="Google Shape;388;p41"/>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9" name="Google Shape;389;p41"/>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41"/>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4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33002254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392"/>
        <p:cNvGrpSpPr/>
        <p:nvPr/>
      </p:nvGrpSpPr>
      <p:grpSpPr>
        <a:xfrm>
          <a:off x="0" y="0"/>
          <a:ext cx="0" cy="0"/>
          <a:chOff x="0" y="0"/>
          <a:chExt cx="0" cy="0"/>
        </a:xfrm>
      </p:grpSpPr>
      <p:sp>
        <p:nvSpPr>
          <p:cNvPr id="393" name="Google Shape;393;p42"/>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94" name="Google Shape;394;p42"/>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42"/>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6" name="Google Shape;396;p42"/>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7" name="Google Shape;397;p42"/>
          <p:cNvSpPr txBox="1">
            <a:spLocks noGrp="1"/>
          </p:cNvSpPr>
          <p:nvPr>
            <p:ph type="body" idx="3"/>
          </p:nvPr>
        </p:nvSpPr>
        <p:spPr>
          <a:xfrm>
            <a:off x="5630057"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8" name="Google Shape;398;p42"/>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9" name="Google Shape;399;p42"/>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42"/>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p42"/>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91789230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402"/>
        <p:cNvGrpSpPr/>
        <p:nvPr/>
      </p:nvGrpSpPr>
      <p:grpSpPr>
        <a:xfrm>
          <a:off x="0" y="0"/>
          <a:ext cx="0" cy="0"/>
          <a:chOff x="0" y="0"/>
          <a:chExt cx="0" cy="0"/>
        </a:xfrm>
      </p:grpSpPr>
      <p:sp>
        <p:nvSpPr>
          <p:cNvPr id="403" name="Google Shape;403;p4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04" name="Google Shape;404;p43"/>
          <p:cNvSpPr txBox="1">
            <a:spLocks noGrp="1"/>
          </p:cNvSpPr>
          <p:nvPr>
            <p:ph type="title"/>
          </p:nvPr>
        </p:nvSpPr>
        <p:spPr>
          <a:xfrm>
            <a:off x="1941995"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43"/>
          <p:cNvSpPr txBox="1">
            <a:spLocks noGrp="1"/>
          </p:cNvSpPr>
          <p:nvPr>
            <p:ph type="body" idx="1"/>
          </p:nvPr>
        </p:nvSpPr>
        <p:spPr>
          <a:xfrm>
            <a:off x="4742259" y="446259"/>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06" name="Google Shape;406;p43"/>
          <p:cNvSpPr txBox="1">
            <a:spLocks noGrp="1"/>
          </p:cNvSpPr>
          <p:nvPr>
            <p:ph type="body" idx="2"/>
          </p:nvPr>
        </p:nvSpPr>
        <p:spPr>
          <a:xfrm>
            <a:off x="1941995"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050"/>
              <a:buNone/>
              <a:defRPr sz="105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07" name="Google Shape;407;p43"/>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8" name="Google Shape;408;p43"/>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4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51583183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410"/>
        <p:cNvGrpSpPr/>
        <p:nvPr/>
      </p:nvGrpSpPr>
      <p:grpSpPr>
        <a:xfrm>
          <a:off x="0" y="0"/>
          <a:ext cx="0" cy="0"/>
          <a:chOff x="0" y="0"/>
          <a:chExt cx="0" cy="0"/>
        </a:xfrm>
      </p:grpSpPr>
      <p:sp>
        <p:nvSpPr>
          <p:cNvPr id="411" name="Google Shape;411;p44"/>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12" name="Google Shape;412;p44"/>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44"/>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1pPr>
            <a:lvl2pPr marR="0" lvl="1"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2pPr>
            <a:lvl3pPr marR="0" lvl="2"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3pPr>
            <a:lvl4pPr marR="0" lvl="3"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4pPr>
            <a:lvl5pPr marR="0" lvl="4"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5pPr>
            <a:lvl6pPr marR="0" lvl="5"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14" name="Google Shape;414;p44"/>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900"/>
              <a:buNone/>
              <a:defRPr sz="90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15" name="Google Shape;415;p44"/>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44"/>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7" name="Google Shape;417;p44"/>
          <p:cNvSpPr txBox="1">
            <a:spLocks noGrp="1"/>
          </p:cNvSpPr>
          <p:nvPr>
            <p:ph type="sldNum" idx="12"/>
          </p:nvPr>
        </p:nvSpPr>
        <p:spPr>
          <a:xfrm>
            <a:off x="398859" y="498333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73907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47"/>
        <p:cNvGrpSpPr/>
        <p:nvPr/>
      </p:nvGrpSpPr>
      <p:grpSpPr>
        <a:xfrm>
          <a:off x="0" y="0"/>
          <a:ext cx="0" cy="0"/>
          <a:chOff x="0" y="0"/>
          <a:chExt cx="0" cy="0"/>
        </a:xfrm>
      </p:grpSpPr>
      <p:sp>
        <p:nvSpPr>
          <p:cNvPr id="48" name="Google Shape;48;p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49" name="Google Shape;49;p3"/>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349456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223"/>
        <p:cNvGrpSpPr/>
        <p:nvPr/>
      </p:nvGrpSpPr>
      <p:grpSpPr>
        <a:xfrm>
          <a:off x="0" y="0"/>
          <a:ext cx="0" cy="0"/>
          <a:chOff x="0" y="0"/>
          <a:chExt cx="0" cy="0"/>
        </a:xfrm>
      </p:grpSpPr>
      <p:sp>
        <p:nvSpPr>
          <p:cNvPr id="224" name="Google Shape;224;p2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25" name="Google Shape;225;p23"/>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23"/>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27" name="Google Shape;227;p23"/>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28" name="Google Shape;228;p23"/>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23"/>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2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84841486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418"/>
        <p:cNvGrpSpPr/>
        <p:nvPr/>
      </p:nvGrpSpPr>
      <p:grpSpPr>
        <a:xfrm>
          <a:off x="0" y="0"/>
          <a:ext cx="0" cy="0"/>
          <a:chOff x="0" y="0"/>
          <a:chExt cx="0" cy="0"/>
        </a:xfrm>
      </p:grpSpPr>
      <p:sp>
        <p:nvSpPr>
          <p:cNvPr id="419" name="Google Shape;419;p45"/>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0" name="Google Shape;420;p45"/>
          <p:cNvSpPr txBox="1">
            <a:spLocks noGrp="1"/>
          </p:cNvSpPr>
          <p:nvPr>
            <p:ph type="title"/>
          </p:nvPr>
        </p:nvSpPr>
        <p:spPr>
          <a:xfrm>
            <a:off x="1941945"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1" name="Google Shape;421;p45"/>
          <p:cNvSpPr txBox="1">
            <a:spLocks noGrp="1"/>
          </p:cNvSpPr>
          <p:nvPr>
            <p:ph type="body" idx="1"/>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22" name="Google Shape;422;p45"/>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45"/>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45"/>
          <p:cNvSpPr txBox="1">
            <a:spLocks noGrp="1"/>
          </p:cNvSpPr>
          <p:nvPr>
            <p:ph type="sldNum" idx="12"/>
          </p:nvPr>
        </p:nvSpPr>
        <p:spPr>
          <a:xfrm>
            <a:off x="398859" y="324501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08798632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425"/>
        <p:cNvGrpSpPr/>
        <p:nvPr/>
      </p:nvGrpSpPr>
      <p:grpSpPr>
        <a:xfrm>
          <a:off x="0" y="0"/>
          <a:ext cx="0" cy="0"/>
          <a:chOff x="0" y="0"/>
          <a:chExt cx="0" cy="0"/>
        </a:xfrm>
      </p:grpSpPr>
      <p:sp>
        <p:nvSpPr>
          <p:cNvPr id="426" name="Google Shape;426;p4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7" name="Google Shape;427;p46"/>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8" name="Google Shape;428;p46"/>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9" name="Google Shape;429;p46"/>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0" name="Google Shape;430;p46"/>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200"/>
              <a:buFont typeface="Century Gothic"/>
              <a:buNone/>
              <a:defRPr sz="1200">
                <a:solidFill>
                  <a:srgbClr val="7F7F7F"/>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1" name="Google Shape;431;p46"/>
          <p:cNvSpPr txBox="1">
            <a:spLocks noGrp="1"/>
          </p:cNvSpPr>
          <p:nvPr>
            <p:ph type="body" idx="2"/>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32" name="Google Shape;432;p46"/>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3" name="Google Shape;433;p46"/>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4" name="Google Shape;434;p46"/>
          <p:cNvSpPr txBox="1">
            <a:spLocks noGrp="1"/>
          </p:cNvSpPr>
          <p:nvPr>
            <p:ph type="sldNum" idx="12"/>
          </p:nvPr>
        </p:nvSpPr>
        <p:spPr>
          <a:xfrm>
            <a:off x="398859" y="324501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36340001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435"/>
        <p:cNvGrpSpPr/>
        <p:nvPr/>
      </p:nvGrpSpPr>
      <p:grpSpPr>
        <a:xfrm>
          <a:off x="0" y="0"/>
          <a:ext cx="0" cy="0"/>
          <a:chOff x="0" y="0"/>
          <a:chExt cx="0" cy="0"/>
        </a:xfrm>
      </p:grpSpPr>
      <p:sp>
        <p:nvSpPr>
          <p:cNvPr id="436" name="Google Shape;436;p47"/>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37" name="Google Shape;437;p47"/>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8" name="Google Shape;438;p47"/>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9" name="Google Shape;439;p47"/>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0" name="Google Shape;440;p47"/>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47"/>
          <p:cNvSpPr txBox="1">
            <a:spLocks noGrp="1"/>
          </p:cNvSpPr>
          <p:nvPr>
            <p:ph type="sldNum" idx="12"/>
          </p:nvPr>
        </p:nvSpPr>
        <p:spPr>
          <a:xfrm>
            <a:off x="398859" y="498333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05304802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442"/>
        <p:cNvGrpSpPr/>
        <p:nvPr/>
      </p:nvGrpSpPr>
      <p:grpSpPr>
        <a:xfrm>
          <a:off x="0" y="0"/>
          <a:ext cx="0" cy="0"/>
          <a:chOff x="0" y="0"/>
          <a:chExt cx="0" cy="0"/>
        </a:xfrm>
      </p:grpSpPr>
      <p:sp>
        <p:nvSpPr>
          <p:cNvPr id="443" name="Google Shape;443;p48"/>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44" name="Google Shape;444;p48"/>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5" name="Google Shape;445;p48"/>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6" name="Google Shape;446;p48"/>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7" name="Google Shape;447;p48"/>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8" name="Google Shape;448;p48"/>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9" name="Google Shape;449;p48"/>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48"/>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1" name="Google Shape;451;p48"/>
          <p:cNvSpPr txBox="1">
            <a:spLocks noGrp="1"/>
          </p:cNvSpPr>
          <p:nvPr>
            <p:ph type="sldNum" idx="12"/>
          </p:nvPr>
        </p:nvSpPr>
        <p:spPr>
          <a:xfrm>
            <a:off x="398859" y="498333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62770645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452"/>
        <p:cNvGrpSpPr/>
        <p:nvPr/>
      </p:nvGrpSpPr>
      <p:grpSpPr>
        <a:xfrm>
          <a:off x="0" y="0"/>
          <a:ext cx="0" cy="0"/>
          <a:chOff x="0" y="0"/>
          <a:chExt cx="0" cy="0"/>
        </a:xfrm>
      </p:grpSpPr>
      <p:sp>
        <p:nvSpPr>
          <p:cNvPr id="453" name="Google Shape;453;p49"/>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54" name="Google Shape;454;p49"/>
          <p:cNvSpPr txBox="1">
            <a:spLocks noGrp="1"/>
          </p:cNvSpPr>
          <p:nvPr>
            <p:ph type="title"/>
          </p:nvPr>
        </p:nvSpPr>
        <p:spPr>
          <a:xfrm>
            <a:off x="1941945"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5" name="Google Shape;455;p49"/>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6" name="Google Shape;456;p49"/>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7" name="Google Shape;457;p49"/>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49"/>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9" name="Google Shape;459;p49"/>
          <p:cNvSpPr txBox="1">
            <a:spLocks noGrp="1"/>
          </p:cNvSpPr>
          <p:nvPr>
            <p:ph type="sldNum" idx="12"/>
          </p:nvPr>
        </p:nvSpPr>
        <p:spPr>
          <a:xfrm>
            <a:off x="398859" y="498333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93119681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460"/>
        <p:cNvGrpSpPr/>
        <p:nvPr/>
      </p:nvGrpSpPr>
      <p:grpSpPr>
        <a:xfrm>
          <a:off x="0" y="0"/>
          <a:ext cx="0" cy="0"/>
          <a:chOff x="0" y="0"/>
          <a:chExt cx="0" cy="0"/>
        </a:xfrm>
      </p:grpSpPr>
      <p:sp>
        <p:nvSpPr>
          <p:cNvPr id="461" name="Google Shape;461;p5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2" name="Google Shape;462;p50"/>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3" name="Google Shape;463;p50"/>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64" name="Google Shape;464;p50"/>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5" name="Google Shape;465;p50"/>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6" name="Google Shape;466;p5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95984563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467"/>
        <p:cNvGrpSpPr/>
        <p:nvPr/>
      </p:nvGrpSpPr>
      <p:grpSpPr>
        <a:xfrm>
          <a:off x="0" y="0"/>
          <a:ext cx="0" cy="0"/>
          <a:chOff x="0" y="0"/>
          <a:chExt cx="0" cy="0"/>
        </a:xfrm>
      </p:grpSpPr>
      <p:sp>
        <p:nvSpPr>
          <p:cNvPr id="468" name="Google Shape;468;p5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9" name="Google Shape;469;p51"/>
          <p:cNvSpPr txBox="1">
            <a:spLocks noGrp="1"/>
          </p:cNvSpPr>
          <p:nvPr>
            <p:ph type="title"/>
          </p:nvPr>
        </p:nvSpPr>
        <p:spPr>
          <a:xfrm rot="5400000">
            <a:off x="5157136" y="2441634"/>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0" name="Google Shape;470;p51"/>
          <p:cNvSpPr txBox="1">
            <a:spLocks noGrp="1"/>
          </p:cNvSpPr>
          <p:nvPr>
            <p:ph type="body" idx="1"/>
          </p:nvPr>
        </p:nvSpPr>
        <p:spPr>
          <a:xfrm rot="5400000">
            <a:off x="1728960" y="840441"/>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71" name="Google Shape;471;p51"/>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2" name="Google Shape;472;p51"/>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3" name="Google Shape;473;p5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06671197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352"/>
        <p:cNvGrpSpPr/>
        <p:nvPr/>
      </p:nvGrpSpPr>
      <p:grpSpPr>
        <a:xfrm>
          <a:off x="0" y="0"/>
          <a:ext cx="0" cy="0"/>
          <a:chOff x="0" y="0"/>
          <a:chExt cx="0" cy="0"/>
        </a:xfrm>
      </p:grpSpPr>
      <p:sp>
        <p:nvSpPr>
          <p:cNvPr id="353" name="Google Shape;353;p3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54" name="Google Shape;354;p36"/>
          <p:cNvSpPr txBox="1">
            <a:spLocks noGrp="1"/>
          </p:cNvSpPr>
          <p:nvPr>
            <p:ph type="title"/>
          </p:nvPr>
        </p:nvSpPr>
        <p:spPr>
          <a:xfrm>
            <a:off x="1941929"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36"/>
          <p:cNvSpPr txBox="1">
            <a:spLocks noGrp="1"/>
          </p:cNvSpPr>
          <p:nvPr>
            <p:ph type="body" idx="1"/>
          </p:nvPr>
        </p:nvSpPr>
        <p:spPr>
          <a:xfrm>
            <a:off x="1941929"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500"/>
              <a:buNone/>
              <a:defRPr sz="150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356" name="Google Shape;356;p36"/>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36"/>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36"/>
          <p:cNvSpPr txBox="1">
            <a:spLocks noGrp="1"/>
          </p:cNvSpPr>
          <p:nvPr>
            <p:ph type="sldNum" idx="12"/>
          </p:nvPr>
        </p:nvSpPr>
        <p:spPr>
          <a:xfrm>
            <a:off x="398859" y="3244887"/>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37891720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359"/>
        <p:cNvGrpSpPr/>
        <p:nvPr/>
      </p:nvGrpSpPr>
      <p:grpSpPr>
        <a:xfrm>
          <a:off x="0" y="0"/>
          <a:ext cx="0" cy="0"/>
          <a:chOff x="0" y="0"/>
          <a:chExt cx="0" cy="0"/>
        </a:xfrm>
      </p:grpSpPr>
      <p:sp>
        <p:nvSpPr>
          <p:cNvPr id="360" name="Google Shape;360;p3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1" name="Google Shape;361;p37"/>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2" name="Google Shape;362;p37"/>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63" name="Google Shape;363;p37"/>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37"/>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3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21539413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66"/>
        <p:cNvGrpSpPr/>
        <p:nvPr/>
      </p:nvGrpSpPr>
      <p:grpSpPr>
        <a:xfrm>
          <a:off x="0" y="0"/>
          <a:ext cx="0" cy="0"/>
          <a:chOff x="0" y="0"/>
          <a:chExt cx="0" cy="0"/>
        </a:xfrm>
      </p:grpSpPr>
      <p:sp>
        <p:nvSpPr>
          <p:cNvPr id="367" name="Google Shape;367;p38"/>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8" name="Google Shape;368;p38"/>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38"/>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3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657986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231"/>
        <p:cNvGrpSpPr/>
        <p:nvPr/>
      </p:nvGrpSpPr>
      <p:grpSpPr>
        <a:xfrm>
          <a:off x="0" y="0"/>
          <a:ext cx="0" cy="0"/>
          <a:chOff x="0" y="0"/>
          <a:chExt cx="0" cy="0"/>
        </a:xfrm>
      </p:grpSpPr>
      <p:sp>
        <p:nvSpPr>
          <p:cNvPr id="232" name="Google Shape;232;p24"/>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33" name="Google Shape;233;p24"/>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24"/>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235" name="Google Shape;235;p24"/>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36" name="Google Shape;236;p24"/>
          <p:cNvSpPr txBox="1">
            <a:spLocks noGrp="1"/>
          </p:cNvSpPr>
          <p:nvPr>
            <p:ph type="body" idx="3"/>
          </p:nvPr>
        </p:nvSpPr>
        <p:spPr>
          <a:xfrm>
            <a:off x="5630203"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237" name="Google Shape;237;p24"/>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38" name="Google Shape;238;p24"/>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24"/>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24"/>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60615240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371"/>
        <p:cNvGrpSpPr/>
        <p:nvPr/>
      </p:nvGrpSpPr>
      <p:grpSpPr>
        <a:xfrm>
          <a:off x="0" y="0"/>
          <a:ext cx="0" cy="0"/>
          <a:chOff x="0" y="0"/>
          <a:chExt cx="0" cy="0"/>
        </a:xfrm>
      </p:grpSpPr>
      <p:sp>
        <p:nvSpPr>
          <p:cNvPr id="372" name="Google Shape;372;p39"/>
          <p:cNvSpPr/>
          <p:nvPr/>
        </p:nvSpPr>
        <p:spPr>
          <a:xfrm>
            <a:off x="3" y="4324387"/>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73" name="Google Shape;373;p39"/>
          <p:cNvSpPr txBox="1">
            <a:spLocks noGrp="1"/>
          </p:cNvSpPr>
          <p:nvPr>
            <p:ph type="ctrTitle"/>
          </p:nvPr>
        </p:nvSpPr>
        <p:spPr>
          <a:xfrm>
            <a:off x="1941929"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39"/>
          <p:cNvSpPr txBox="1">
            <a:spLocks noGrp="1"/>
          </p:cNvSpPr>
          <p:nvPr>
            <p:ph type="subTitle" idx="1"/>
          </p:nvPr>
        </p:nvSpPr>
        <p:spPr>
          <a:xfrm>
            <a:off x="1941929" y="4777418"/>
            <a:ext cx="6686549" cy="1126283"/>
          </a:xfrm>
          <a:prstGeom prst="rect">
            <a:avLst/>
          </a:prstGeom>
          <a:noFill/>
          <a:ln>
            <a:noFill/>
          </a:ln>
        </p:spPr>
        <p:txBody>
          <a:bodyPr spcFirstLastPara="1" wrap="square" lIns="91425" tIns="45700" rIns="91425" bIns="45700" anchor="t" anchorCtr="0">
            <a:noAutofit/>
          </a:bodyPr>
          <a:lstStyle>
            <a:lvl1pPr lvl="0" algn="l">
              <a:spcBef>
                <a:spcPts val="750"/>
              </a:spcBef>
              <a:spcAft>
                <a:spcPts val="0"/>
              </a:spcAft>
              <a:buSzPts val="1800"/>
              <a:buNone/>
              <a:defRPr>
                <a:solidFill>
                  <a:srgbClr val="595959"/>
                </a:solidFill>
              </a:defRPr>
            </a:lvl1pPr>
            <a:lvl2pPr lvl="1" algn="ctr">
              <a:spcBef>
                <a:spcPts val="750"/>
              </a:spcBef>
              <a:spcAft>
                <a:spcPts val="0"/>
              </a:spcAft>
              <a:buSzPts val="1200"/>
              <a:buNone/>
              <a:defRPr>
                <a:solidFill>
                  <a:srgbClr val="888888"/>
                </a:solidFill>
              </a:defRPr>
            </a:lvl2pPr>
            <a:lvl3pPr lvl="2" algn="ctr">
              <a:spcBef>
                <a:spcPts val="750"/>
              </a:spcBef>
              <a:spcAft>
                <a:spcPts val="0"/>
              </a:spcAft>
              <a:buSzPts val="1000"/>
              <a:buNone/>
              <a:defRPr>
                <a:solidFill>
                  <a:srgbClr val="888888"/>
                </a:solidFill>
              </a:defRPr>
            </a:lvl3pPr>
            <a:lvl4pPr lvl="3" algn="ctr">
              <a:spcBef>
                <a:spcPts val="750"/>
              </a:spcBef>
              <a:spcAft>
                <a:spcPts val="0"/>
              </a:spcAft>
              <a:buSzPts val="900"/>
              <a:buNone/>
              <a:defRPr>
                <a:solidFill>
                  <a:srgbClr val="888888"/>
                </a:solidFill>
              </a:defRPr>
            </a:lvl4pPr>
            <a:lvl5pPr lvl="4" algn="ctr">
              <a:spcBef>
                <a:spcPts val="750"/>
              </a:spcBef>
              <a:spcAft>
                <a:spcPts val="0"/>
              </a:spcAft>
              <a:buSzPts val="900"/>
              <a:buNone/>
              <a:defRPr>
                <a:solidFill>
                  <a:srgbClr val="888888"/>
                </a:solidFill>
              </a:defRPr>
            </a:lvl5pPr>
            <a:lvl6pPr lvl="5" algn="ctr">
              <a:spcBef>
                <a:spcPts val="750"/>
              </a:spcBef>
              <a:spcAft>
                <a:spcPts val="0"/>
              </a:spcAft>
              <a:buSzPts val="900"/>
              <a:buNone/>
              <a:defRPr>
                <a:solidFill>
                  <a:srgbClr val="888888"/>
                </a:solidFill>
              </a:defRPr>
            </a:lvl6pPr>
            <a:lvl7pPr lvl="6" algn="ctr">
              <a:spcBef>
                <a:spcPts val="750"/>
              </a:spcBef>
              <a:spcAft>
                <a:spcPts val="0"/>
              </a:spcAft>
              <a:buSzPts val="900"/>
              <a:buNone/>
              <a:defRPr>
                <a:solidFill>
                  <a:srgbClr val="888888"/>
                </a:solidFill>
              </a:defRPr>
            </a:lvl7pPr>
            <a:lvl8pPr lvl="7" algn="ctr">
              <a:spcBef>
                <a:spcPts val="750"/>
              </a:spcBef>
              <a:spcAft>
                <a:spcPts val="0"/>
              </a:spcAft>
              <a:buSzPts val="900"/>
              <a:buNone/>
              <a:defRPr>
                <a:solidFill>
                  <a:srgbClr val="888888"/>
                </a:solidFill>
              </a:defRPr>
            </a:lvl8pPr>
            <a:lvl9pPr lvl="8" algn="ctr">
              <a:spcBef>
                <a:spcPts val="750"/>
              </a:spcBef>
              <a:spcAft>
                <a:spcPts val="0"/>
              </a:spcAft>
              <a:buSzPts val="900"/>
              <a:buNone/>
              <a:defRPr>
                <a:solidFill>
                  <a:srgbClr val="888888"/>
                </a:solidFill>
              </a:defRPr>
            </a:lvl9pPr>
          </a:lstStyle>
          <a:p>
            <a:endParaRPr/>
          </a:p>
        </p:txBody>
      </p:sp>
      <p:sp>
        <p:nvSpPr>
          <p:cNvPr id="375" name="Google Shape;375;p39"/>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39"/>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39"/>
          <p:cNvSpPr txBox="1">
            <a:spLocks noGrp="1"/>
          </p:cNvSpPr>
          <p:nvPr>
            <p:ph type="sldNum" idx="12"/>
          </p:nvPr>
        </p:nvSpPr>
        <p:spPr>
          <a:xfrm>
            <a:off x="398859" y="4529175"/>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79884683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378"/>
        <p:cNvGrpSpPr/>
        <p:nvPr/>
      </p:nvGrpSpPr>
      <p:grpSpPr>
        <a:xfrm>
          <a:off x="0" y="0"/>
          <a:ext cx="0" cy="0"/>
          <a:chOff x="0" y="0"/>
          <a:chExt cx="0" cy="0"/>
        </a:xfrm>
      </p:grpSpPr>
      <p:sp>
        <p:nvSpPr>
          <p:cNvPr id="379" name="Google Shape;379;p4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0" name="Google Shape;380;p40"/>
          <p:cNvSpPr txBox="1">
            <a:spLocks noGrp="1"/>
          </p:cNvSpPr>
          <p:nvPr>
            <p:ph type="title"/>
          </p:nvPr>
        </p:nvSpPr>
        <p:spPr>
          <a:xfrm>
            <a:off x="194430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40"/>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40"/>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4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35794799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384"/>
        <p:cNvGrpSpPr/>
        <p:nvPr/>
      </p:nvGrpSpPr>
      <p:grpSpPr>
        <a:xfrm>
          <a:off x="0" y="0"/>
          <a:ext cx="0" cy="0"/>
          <a:chOff x="0" y="0"/>
          <a:chExt cx="0" cy="0"/>
        </a:xfrm>
      </p:grpSpPr>
      <p:sp>
        <p:nvSpPr>
          <p:cNvPr id="385" name="Google Shape;385;p4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6" name="Google Shape;386;p41"/>
          <p:cNvSpPr txBox="1">
            <a:spLocks noGrp="1"/>
          </p:cNvSpPr>
          <p:nvPr>
            <p:ph type="title"/>
          </p:nvPr>
        </p:nvSpPr>
        <p:spPr>
          <a:xfrm>
            <a:off x="194430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41"/>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8" name="Google Shape;388;p41"/>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89" name="Google Shape;389;p41"/>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41"/>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4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74208049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392"/>
        <p:cNvGrpSpPr/>
        <p:nvPr/>
      </p:nvGrpSpPr>
      <p:grpSpPr>
        <a:xfrm>
          <a:off x="0" y="0"/>
          <a:ext cx="0" cy="0"/>
          <a:chOff x="0" y="0"/>
          <a:chExt cx="0" cy="0"/>
        </a:xfrm>
      </p:grpSpPr>
      <p:sp>
        <p:nvSpPr>
          <p:cNvPr id="393" name="Google Shape;393;p42"/>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94" name="Google Shape;394;p42"/>
          <p:cNvSpPr txBox="1">
            <a:spLocks noGrp="1"/>
          </p:cNvSpPr>
          <p:nvPr>
            <p:ph type="title"/>
          </p:nvPr>
        </p:nvSpPr>
        <p:spPr>
          <a:xfrm>
            <a:off x="194430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42"/>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6" name="Google Shape;396;p42"/>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7" name="Google Shape;397;p42"/>
          <p:cNvSpPr txBox="1">
            <a:spLocks noGrp="1"/>
          </p:cNvSpPr>
          <p:nvPr>
            <p:ph type="body" idx="3"/>
          </p:nvPr>
        </p:nvSpPr>
        <p:spPr>
          <a:xfrm>
            <a:off x="5629991"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None/>
              <a:defRPr sz="1800" b="0"/>
            </a:lvl1pPr>
            <a:lvl2pPr marL="914400" lvl="1" indent="-228600" algn="l">
              <a:spcBef>
                <a:spcPts val="750"/>
              </a:spcBef>
              <a:spcAft>
                <a:spcPts val="0"/>
              </a:spcAft>
              <a:buSzPts val="1500"/>
              <a:buNone/>
              <a:defRPr sz="1500" b="1"/>
            </a:lvl2pPr>
            <a:lvl3pPr marL="1371600" lvl="2" indent="-228600" algn="l">
              <a:spcBef>
                <a:spcPts val="750"/>
              </a:spcBef>
              <a:spcAft>
                <a:spcPts val="0"/>
              </a:spcAft>
              <a:buSzPts val="1350"/>
              <a:buNone/>
              <a:defRPr sz="1350" b="1"/>
            </a:lvl3pPr>
            <a:lvl4pPr marL="1828800" lvl="3" indent="-228600" algn="l">
              <a:spcBef>
                <a:spcPts val="750"/>
              </a:spcBef>
              <a:spcAft>
                <a:spcPts val="0"/>
              </a:spcAft>
              <a:buSzPts val="1200"/>
              <a:buNone/>
              <a:defRPr sz="1200" b="1"/>
            </a:lvl4pPr>
            <a:lvl5pPr marL="2286000" lvl="4" indent="-228600" algn="l">
              <a:spcBef>
                <a:spcPts val="750"/>
              </a:spcBef>
              <a:spcAft>
                <a:spcPts val="0"/>
              </a:spcAft>
              <a:buSzPts val="1200"/>
              <a:buNone/>
              <a:defRPr sz="1200" b="1"/>
            </a:lvl5pPr>
            <a:lvl6pPr marL="2743200" lvl="5" indent="-228600" algn="l">
              <a:spcBef>
                <a:spcPts val="750"/>
              </a:spcBef>
              <a:spcAft>
                <a:spcPts val="0"/>
              </a:spcAft>
              <a:buSzPts val="1200"/>
              <a:buNone/>
              <a:defRPr sz="1200" b="1"/>
            </a:lvl6pPr>
            <a:lvl7pPr marL="3200400" lvl="6" indent="-228600" algn="l">
              <a:spcBef>
                <a:spcPts val="750"/>
              </a:spcBef>
              <a:spcAft>
                <a:spcPts val="0"/>
              </a:spcAft>
              <a:buSzPts val="1200"/>
              <a:buNone/>
              <a:defRPr sz="1200" b="1"/>
            </a:lvl7pPr>
            <a:lvl8pPr marL="3657600" lvl="7" indent="-228600" algn="l">
              <a:spcBef>
                <a:spcPts val="750"/>
              </a:spcBef>
              <a:spcAft>
                <a:spcPts val="0"/>
              </a:spcAft>
              <a:buSzPts val="1200"/>
              <a:buNone/>
              <a:defRPr sz="1200" b="1"/>
            </a:lvl8pPr>
            <a:lvl9pPr marL="4114800" lvl="8" indent="-228600" algn="l">
              <a:spcBef>
                <a:spcPts val="750"/>
              </a:spcBef>
              <a:spcAft>
                <a:spcPts val="0"/>
              </a:spcAft>
              <a:buSzPts val="1200"/>
              <a:buNone/>
              <a:defRPr sz="1200" b="1"/>
            </a:lvl9pPr>
          </a:lstStyle>
          <a:p>
            <a:endParaRPr/>
          </a:p>
        </p:txBody>
      </p:sp>
      <p:sp>
        <p:nvSpPr>
          <p:cNvPr id="398" name="Google Shape;398;p42"/>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99" name="Google Shape;399;p42"/>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42"/>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p42"/>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60714608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402"/>
        <p:cNvGrpSpPr/>
        <p:nvPr/>
      </p:nvGrpSpPr>
      <p:grpSpPr>
        <a:xfrm>
          <a:off x="0" y="0"/>
          <a:ext cx="0" cy="0"/>
          <a:chOff x="0" y="0"/>
          <a:chExt cx="0" cy="0"/>
        </a:xfrm>
      </p:grpSpPr>
      <p:sp>
        <p:nvSpPr>
          <p:cNvPr id="403" name="Google Shape;403;p4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04" name="Google Shape;404;p43"/>
          <p:cNvSpPr txBox="1">
            <a:spLocks noGrp="1"/>
          </p:cNvSpPr>
          <p:nvPr>
            <p:ph type="title"/>
          </p:nvPr>
        </p:nvSpPr>
        <p:spPr>
          <a:xfrm>
            <a:off x="1941929"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43"/>
          <p:cNvSpPr txBox="1">
            <a:spLocks noGrp="1"/>
          </p:cNvSpPr>
          <p:nvPr>
            <p:ph type="body" idx="1"/>
          </p:nvPr>
        </p:nvSpPr>
        <p:spPr>
          <a:xfrm>
            <a:off x="4742259" y="446127"/>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06" name="Google Shape;406;p43"/>
          <p:cNvSpPr txBox="1">
            <a:spLocks noGrp="1"/>
          </p:cNvSpPr>
          <p:nvPr>
            <p:ph type="body" idx="2"/>
          </p:nvPr>
        </p:nvSpPr>
        <p:spPr>
          <a:xfrm>
            <a:off x="1941929"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050"/>
              <a:buNone/>
              <a:defRPr sz="105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07" name="Google Shape;407;p43"/>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8" name="Google Shape;408;p43"/>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4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6114505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410"/>
        <p:cNvGrpSpPr/>
        <p:nvPr/>
      </p:nvGrpSpPr>
      <p:grpSpPr>
        <a:xfrm>
          <a:off x="0" y="0"/>
          <a:ext cx="0" cy="0"/>
          <a:chOff x="0" y="0"/>
          <a:chExt cx="0" cy="0"/>
        </a:xfrm>
      </p:grpSpPr>
      <p:sp>
        <p:nvSpPr>
          <p:cNvPr id="411" name="Google Shape;411;p44"/>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12" name="Google Shape;412;p44"/>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44"/>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1pPr>
            <a:lvl2pPr marR="0" lvl="1"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2pPr>
            <a:lvl3pPr marR="0" lvl="2"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3pPr>
            <a:lvl4pPr marR="0" lvl="3"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4pPr>
            <a:lvl5pPr marR="0" lvl="4" algn="l" rtl="0">
              <a:spcBef>
                <a:spcPts val="750"/>
              </a:spcBef>
              <a:spcAft>
                <a:spcPts val="0"/>
              </a:spcAft>
              <a:buClr>
                <a:schemeClr val="accent1"/>
              </a:buClr>
              <a:buSzPts val="1200"/>
              <a:buFont typeface="Noto Sans Symbols"/>
              <a:buNone/>
              <a:defRPr sz="1200" b="0" i="0" u="none" strike="noStrike" cap="none">
                <a:solidFill>
                  <a:srgbClr val="404040"/>
                </a:solidFill>
                <a:latin typeface="Century Gothic"/>
                <a:ea typeface="Century Gothic"/>
                <a:cs typeface="Century Gothic"/>
                <a:sym typeface="Century Gothic"/>
              </a:defRPr>
            </a:lvl5pPr>
            <a:lvl6pPr marR="0" lvl="5"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6pPr>
            <a:lvl7pPr marR="0" lvl="6"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7pPr>
            <a:lvl8pPr marR="0" lvl="7"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8pPr>
            <a:lvl9pPr marR="0" lvl="8" algn="l" rtl="0">
              <a:spcBef>
                <a:spcPts val="75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14" name="Google Shape;414;p44"/>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900"/>
              <a:buNone/>
              <a:defRPr sz="900"/>
            </a:lvl1pPr>
            <a:lvl2pPr marL="914400" lvl="1" indent="-228600" algn="l">
              <a:spcBef>
                <a:spcPts val="750"/>
              </a:spcBef>
              <a:spcAft>
                <a:spcPts val="0"/>
              </a:spcAft>
              <a:buSzPts val="900"/>
              <a:buNone/>
              <a:defRPr sz="900"/>
            </a:lvl2pPr>
            <a:lvl3pPr marL="1371600" lvl="2" indent="-228600" algn="l">
              <a:spcBef>
                <a:spcPts val="750"/>
              </a:spcBef>
              <a:spcAft>
                <a:spcPts val="0"/>
              </a:spcAft>
              <a:buSzPts val="750"/>
              <a:buNone/>
              <a:defRPr sz="750"/>
            </a:lvl3pPr>
            <a:lvl4pPr marL="1828800" lvl="3" indent="-228600" algn="l">
              <a:spcBef>
                <a:spcPts val="750"/>
              </a:spcBef>
              <a:spcAft>
                <a:spcPts val="0"/>
              </a:spcAft>
              <a:buSzPts val="675"/>
              <a:buNone/>
              <a:defRPr sz="675"/>
            </a:lvl4pPr>
            <a:lvl5pPr marL="2286000" lvl="4" indent="-228600" algn="l">
              <a:spcBef>
                <a:spcPts val="750"/>
              </a:spcBef>
              <a:spcAft>
                <a:spcPts val="0"/>
              </a:spcAft>
              <a:buSzPts val="675"/>
              <a:buNone/>
              <a:defRPr sz="675"/>
            </a:lvl5pPr>
            <a:lvl6pPr marL="2743200" lvl="5" indent="-228600" algn="l">
              <a:spcBef>
                <a:spcPts val="750"/>
              </a:spcBef>
              <a:spcAft>
                <a:spcPts val="0"/>
              </a:spcAft>
              <a:buSzPts val="675"/>
              <a:buNone/>
              <a:defRPr sz="675"/>
            </a:lvl6pPr>
            <a:lvl7pPr marL="3200400" lvl="6" indent="-228600" algn="l">
              <a:spcBef>
                <a:spcPts val="750"/>
              </a:spcBef>
              <a:spcAft>
                <a:spcPts val="0"/>
              </a:spcAft>
              <a:buSzPts val="675"/>
              <a:buNone/>
              <a:defRPr sz="675"/>
            </a:lvl7pPr>
            <a:lvl8pPr marL="3657600" lvl="7" indent="-228600" algn="l">
              <a:spcBef>
                <a:spcPts val="750"/>
              </a:spcBef>
              <a:spcAft>
                <a:spcPts val="0"/>
              </a:spcAft>
              <a:buSzPts val="675"/>
              <a:buNone/>
              <a:defRPr sz="675"/>
            </a:lvl8pPr>
            <a:lvl9pPr marL="4114800" lvl="8" indent="-228600" algn="l">
              <a:spcBef>
                <a:spcPts val="750"/>
              </a:spcBef>
              <a:spcAft>
                <a:spcPts val="0"/>
              </a:spcAft>
              <a:buSzPts val="675"/>
              <a:buNone/>
              <a:defRPr sz="675"/>
            </a:lvl9pPr>
          </a:lstStyle>
          <a:p>
            <a:endParaRPr/>
          </a:p>
        </p:txBody>
      </p:sp>
      <p:sp>
        <p:nvSpPr>
          <p:cNvPr id="415" name="Google Shape;415;p44"/>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44"/>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7" name="Google Shape;417;p44"/>
          <p:cNvSpPr txBox="1">
            <a:spLocks noGrp="1"/>
          </p:cNvSpPr>
          <p:nvPr>
            <p:ph type="sldNum" idx="12"/>
          </p:nvPr>
        </p:nvSpPr>
        <p:spPr>
          <a:xfrm>
            <a:off x="398859" y="4983200"/>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01052499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418"/>
        <p:cNvGrpSpPr/>
        <p:nvPr/>
      </p:nvGrpSpPr>
      <p:grpSpPr>
        <a:xfrm>
          <a:off x="0" y="0"/>
          <a:ext cx="0" cy="0"/>
          <a:chOff x="0" y="0"/>
          <a:chExt cx="0" cy="0"/>
        </a:xfrm>
      </p:grpSpPr>
      <p:sp>
        <p:nvSpPr>
          <p:cNvPr id="419" name="Google Shape;419;p45"/>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0" name="Google Shape;420;p45"/>
          <p:cNvSpPr txBox="1">
            <a:spLocks noGrp="1"/>
          </p:cNvSpPr>
          <p:nvPr>
            <p:ph type="title"/>
          </p:nvPr>
        </p:nvSpPr>
        <p:spPr>
          <a:xfrm>
            <a:off x="1941929"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1" name="Google Shape;421;p45"/>
          <p:cNvSpPr txBox="1">
            <a:spLocks noGrp="1"/>
          </p:cNvSpPr>
          <p:nvPr>
            <p:ph type="body" idx="1"/>
          </p:nvPr>
        </p:nvSpPr>
        <p:spPr>
          <a:xfrm>
            <a:off x="1941929"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22" name="Google Shape;422;p45"/>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45"/>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45"/>
          <p:cNvSpPr txBox="1">
            <a:spLocks noGrp="1"/>
          </p:cNvSpPr>
          <p:nvPr>
            <p:ph type="sldNum" idx="12"/>
          </p:nvPr>
        </p:nvSpPr>
        <p:spPr>
          <a:xfrm>
            <a:off x="398859" y="3244887"/>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24497821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425"/>
        <p:cNvGrpSpPr/>
        <p:nvPr/>
      </p:nvGrpSpPr>
      <p:grpSpPr>
        <a:xfrm>
          <a:off x="0" y="0"/>
          <a:ext cx="0" cy="0"/>
          <a:chOff x="0" y="0"/>
          <a:chExt cx="0" cy="0"/>
        </a:xfrm>
      </p:grpSpPr>
      <p:sp>
        <p:nvSpPr>
          <p:cNvPr id="426" name="Google Shape;426;p4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27" name="Google Shape;427;p46"/>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8" name="Google Shape;428;p46"/>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29" name="Google Shape;429;p46"/>
          <p:cNvSpPr txBox="1">
            <a:spLocks noGrp="1"/>
          </p:cNvSpPr>
          <p:nvPr>
            <p:ph type="title"/>
          </p:nvPr>
        </p:nvSpPr>
        <p:spPr>
          <a:xfrm>
            <a:off x="2137481"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0" name="Google Shape;430;p46"/>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200"/>
              <a:buFont typeface="Century Gothic"/>
              <a:buNone/>
              <a:defRPr sz="1200">
                <a:solidFill>
                  <a:srgbClr val="7F7F7F"/>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1" name="Google Shape;431;p46"/>
          <p:cNvSpPr txBox="1">
            <a:spLocks noGrp="1"/>
          </p:cNvSpPr>
          <p:nvPr>
            <p:ph type="body" idx="2"/>
          </p:nvPr>
        </p:nvSpPr>
        <p:spPr>
          <a:xfrm>
            <a:off x="1941929"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1350"/>
              <a:buNone/>
              <a:defRPr sz="135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432" name="Google Shape;432;p46"/>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3" name="Google Shape;433;p46"/>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4" name="Google Shape;434;p46"/>
          <p:cNvSpPr txBox="1">
            <a:spLocks noGrp="1"/>
          </p:cNvSpPr>
          <p:nvPr>
            <p:ph type="sldNum" idx="12"/>
          </p:nvPr>
        </p:nvSpPr>
        <p:spPr>
          <a:xfrm>
            <a:off x="398859" y="3244887"/>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996692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435"/>
        <p:cNvGrpSpPr/>
        <p:nvPr/>
      </p:nvGrpSpPr>
      <p:grpSpPr>
        <a:xfrm>
          <a:off x="0" y="0"/>
          <a:ext cx="0" cy="0"/>
          <a:chOff x="0" y="0"/>
          <a:chExt cx="0" cy="0"/>
        </a:xfrm>
      </p:grpSpPr>
      <p:sp>
        <p:nvSpPr>
          <p:cNvPr id="436" name="Google Shape;436;p47"/>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37" name="Google Shape;437;p47"/>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8" name="Google Shape;438;p47"/>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39" name="Google Shape;439;p47"/>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0" name="Google Shape;440;p47"/>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47"/>
          <p:cNvSpPr txBox="1">
            <a:spLocks noGrp="1"/>
          </p:cNvSpPr>
          <p:nvPr>
            <p:ph type="sldNum" idx="12"/>
          </p:nvPr>
        </p:nvSpPr>
        <p:spPr>
          <a:xfrm>
            <a:off x="398859" y="4983200"/>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22551582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442"/>
        <p:cNvGrpSpPr/>
        <p:nvPr/>
      </p:nvGrpSpPr>
      <p:grpSpPr>
        <a:xfrm>
          <a:off x="0" y="0"/>
          <a:ext cx="0" cy="0"/>
          <a:chOff x="0" y="0"/>
          <a:chExt cx="0" cy="0"/>
        </a:xfrm>
      </p:grpSpPr>
      <p:sp>
        <p:nvSpPr>
          <p:cNvPr id="443" name="Google Shape;443;p48"/>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44" name="Google Shape;444;p48"/>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5" name="Google Shape;445;p48"/>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6000" kern="0">
                <a:solidFill>
                  <a:srgbClr val="E78712"/>
                </a:solidFill>
                <a:ea typeface="Arial"/>
                <a:cs typeface="Arial"/>
                <a:sym typeface="Arial"/>
              </a:rPr>
              <a:t>”</a:t>
            </a:r>
            <a:endParaRPr sz="1400" kern="0">
              <a:solidFill>
                <a:srgbClr val="000000"/>
              </a:solidFill>
              <a:cs typeface="Arial"/>
              <a:sym typeface="Arial"/>
            </a:endParaRPr>
          </a:p>
        </p:txBody>
      </p:sp>
      <p:sp>
        <p:nvSpPr>
          <p:cNvPr id="446" name="Google Shape;446;p48"/>
          <p:cNvSpPr txBox="1">
            <a:spLocks noGrp="1"/>
          </p:cNvSpPr>
          <p:nvPr>
            <p:ph type="title"/>
          </p:nvPr>
        </p:nvSpPr>
        <p:spPr>
          <a:xfrm>
            <a:off x="2137481"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7" name="Google Shape;447;p48"/>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8" name="Google Shape;448;p48"/>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49" name="Google Shape;449;p48"/>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48"/>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1" name="Google Shape;451;p48"/>
          <p:cNvSpPr txBox="1">
            <a:spLocks noGrp="1"/>
          </p:cNvSpPr>
          <p:nvPr>
            <p:ph type="sldNum" idx="12"/>
          </p:nvPr>
        </p:nvSpPr>
        <p:spPr>
          <a:xfrm>
            <a:off x="398859" y="4983200"/>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080140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241"/>
        <p:cNvGrpSpPr/>
        <p:nvPr/>
      </p:nvGrpSpPr>
      <p:grpSpPr>
        <a:xfrm>
          <a:off x="0" y="0"/>
          <a:ext cx="0" cy="0"/>
          <a:chOff x="0" y="0"/>
          <a:chExt cx="0" cy="0"/>
        </a:xfrm>
      </p:grpSpPr>
      <p:sp>
        <p:nvSpPr>
          <p:cNvPr id="242" name="Google Shape;242;p25"/>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43" name="Google Shape;243;p25"/>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25"/>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25"/>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25"/>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1238981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452"/>
        <p:cNvGrpSpPr/>
        <p:nvPr/>
      </p:nvGrpSpPr>
      <p:grpSpPr>
        <a:xfrm>
          <a:off x="0" y="0"/>
          <a:ext cx="0" cy="0"/>
          <a:chOff x="0" y="0"/>
          <a:chExt cx="0" cy="0"/>
        </a:xfrm>
      </p:grpSpPr>
      <p:sp>
        <p:nvSpPr>
          <p:cNvPr id="453" name="Google Shape;453;p49"/>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54" name="Google Shape;454;p49"/>
          <p:cNvSpPr txBox="1">
            <a:spLocks noGrp="1"/>
          </p:cNvSpPr>
          <p:nvPr>
            <p:ph type="title"/>
          </p:nvPr>
        </p:nvSpPr>
        <p:spPr>
          <a:xfrm>
            <a:off x="1941929"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5" name="Google Shape;455;p49"/>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800"/>
              <a:buFont typeface="Century Gothic"/>
              <a:buNone/>
              <a:defRPr sz="1800">
                <a:solidFill>
                  <a:schemeClr val="accent1"/>
                </a:solidFill>
              </a:defRPr>
            </a:lvl1pPr>
            <a:lvl2pPr marL="914400" lvl="1" indent="-228600" algn="l">
              <a:spcBef>
                <a:spcPts val="750"/>
              </a:spcBef>
              <a:spcAft>
                <a:spcPts val="0"/>
              </a:spcAft>
              <a:buSzPts val="1200"/>
              <a:buFont typeface="Century Gothic"/>
              <a:buNone/>
              <a:defRPr/>
            </a:lvl2pPr>
            <a:lvl3pPr marL="1371600" lvl="2" indent="-228600" algn="l">
              <a:spcBef>
                <a:spcPts val="750"/>
              </a:spcBef>
              <a:spcAft>
                <a:spcPts val="0"/>
              </a:spcAft>
              <a:buSzPts val="1000"/>
              <a:buFont typeface="Century Gothic"/>
              <a:buNone/>
              <a:defRPr/>
            </a:lvl3pPr>
            <a:lvl4pPr marL="1828800" lvl="3" indent="-228600" algn="l">
              <a:spcBef>
                <a:spcPts val="750"/>
              </a:spcBef>
              <a:spcAft>
                <a:spcPts val="0"/>
              </a:spcAft>
              <a:buSzPts val="900"/>
              <a:buFont typeface="Century Gothic"/>
              <a:buNone/>
              <a:defRPr/>
            </a:lvl4pPr>
            <a:lvl5pPr marL="2286000" lvl="4" indent="-228600" algn="l">
              <a:spcBef>
                <a:spcPts val="750"/>
              </a:spcBef>
              <a:spcAft>
                <a:spcPts val="0"/>
              </a:spcAft>
              <a:buSzPts val="900"/>
              <a:buFont typeface="Century Gothic"/>
              <a:buNone/>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6" name="Google Shape;456;p49"/>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800"/>
              <a:buNone/>
              <a:defRPr>
                <a:solidFill>
                  <a:srgbClr val="595959"/>
                </a:solidFill>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57" name="Google Shape;457;p49"/>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49"/>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9" name="Google Shape;459;p49"/>
          <p:cNvSpPr txBox="1">
            <a:spLocks noGrp="1"/>
          </p:cNvSpPr>
          <p:nvPr>
            <p:ph type="sldNum" idx="12"/>
          </p:nvPr>
        </p:nvSpPr>
        <p:spPr>
          <a:xfrm>
            <a:off x="398859" y="4983200"/>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20810562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460"/>
        <p:cNvGrpSpPr/>
        <p:nvPr/>
      </p:nvGrpSpPr>
      <p:grpSpPr>
        <a:xfrm>
          <a:off x="0" y="0"/>
          <a:ext cx="0" cy="0"/>
          <a:chOff x="0" y="0"/>
          <a:chExt cx="0" cy="0"/>
        </a:xfrm>
      </p:grpSpPr>
      <p:sp>
        <p:nvSpPr>
          <p:cNvPr id="461" name="Google Shape;461;p5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2" name="Google Shape;462;p50"/>
          <p:cNvSpPr txBox="1">
            <a:spLocks noGrp="1"/>
          </p:cNvSpPr>
          <p:nvPr>
            <p:ph type="title"/>
          </p:nvPr>
        </p:nvSpPr>
        <p:spPr>
          <a:xfrm>
            <a:off x="194430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3" name="Google Shape;463;p50"/>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64" name="Google Shape;464;p50"/>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5" name="Google Shape;465;p50"/>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6" name="Google Shape;466;p5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57468132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467"/>
        <p:cNvGrpSpPr/>
        <p:nvPr/>
      </p:nvGrpSpPr>
      <p:grpSpPr>
        <a:xfrm>
          <a:off x="0" y="0"/>
          <a:ext cx="0" cy="0"/>
          <a:chOff x="0" y="0"/>
          <a:chExt cx="0" cy="0"/>
        </a:xfrm>
      </p:grpSpPr>
      <p:sp>
        <p:nvSpPr>
          <p:cNvPr id="468" name="Google Shape;468;p51"/>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469" name="Google Shape;469;p51"/>
          <p:cNvSpPr txBox="1">
            <a:spLocks noGrp="1"/>
          </p:cNvSpPr>
          <p:nvPr>
            <p:ph type="title"/>
          </p:nvPr>
        </p:nvSpPr>
        <p:spPr>
          <a:xfrm rot="5400000">
            <a:off x="5157070" y="2441502"/>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0" name="Google Shape;470;p51"/>
          <p:cNvSpPr txBox="1">
            <a:spLocks noGrp="1"/>
          </p:cNvSpPr>
          <p:nvPr>
            <p:ph type="body" idx="1"/>
          </p:nvPr>
        </p:nvSpPr>
        <p:spPr>
          <a:xfrm rot="5400000">
            <a:off x="1728894" y="840441"/>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471" name="Google Shape;471;p51"/>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2" name="Google Shape;472;p51"/>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3" name="Google Shape;473;p5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38955939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2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2023/12/28</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24" name="群組 23"/>
          <p:cNvGrpSpPr/>
          <p:nvPr userDrawn="1"/>
        </p:nvGrpSpPr>
        <p:grpSpPr>
          <a:xfrm rot="4739200">
            <a:off x="-336446" y="5644026"/>
            <a:ext cx="1372210" cy="997064"/>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00" y="6023548"/>
            <a:ext cx="491295"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8783" y="-671"/>
            <a:ext cx="9144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4" name="投影片編號版面配置區 5"/>
          <p:cNvSpPr txBox="1">
            <a:spLocks/>
          </p:cNvSpPr>
          <p:nvPr userDrawn="1"/>
        </p:nvSpPr>
        <p:spPr>
          <a:xfrm>
            <a:off x="7060432" y="6467449"/>
            <a:ext cx="2057400" cy="365125"/>
          </a:xfrm>
          <a:prstGeom prst="rect">
            <a:avLst/>
          </a:prstGeom>
        </p:spPr>
        <p:txBody>
          <a:bodyPr vert="horz" lIns="68580" tIns="34290" rIns="68580" bIns="3429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z="900" smtClean="0"/>
              <a:pPr/>
              <a:t>‹#›</a:t>
            </a:fld>
            <a:endParaRPr lang="zh-TW" altLang="en-US" sz="900"/>
          </a:p>
        </p:txBody>
      </p:sp>
      <p:sp>
        <p:nvSpPr>
          <p:cNvPr id="15" name="Google Shape;91;p6"/>
          <p:cNvSpPr/>
          <p:nvPr userDrawn="1"/>
        </p:nvSpPr>
        <p:spPr>
          <a:xfrm>
            <a:off x="8829411" y="6468381"/>
            <a:ext cx="243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68569" tIns="68569" rIns="68569" bIns="68569" anchor="ctr" anchorCtr="0">
            <a:noAutofit/>
          </a:bodyPr>
          <a:lstStyle/>
          <a:p>
            <a:pPr marL="0" lvl="0" indent="0" algn="ctr" rtl="0">
              <a:spcBef>
                <a:spcPts val="0"/>
              </a:spcBef>
              <a:spcAft>
                <a:spcPts val="0"/>
              </a:spcAft>
              <a:buNone/>
            </a:pPr>
            <a:endParaRPr sz="1350" dirty="0"/>
          </a:p>
        </p:txBody>
      </p:sp>
      <p:sp>
        <p:nvSpPr>
          <p:cNvPr id="16" name="投影片編號版面配置區 7"/>
          <p:cNvSpPr txBox="1">
            <a:spLocks/>
          </p:cNvSpPr>
          <p:nvPr userDrawn="1"/>
        </p:nvSpPr>
        <p:spPr>
          <a:xfrm>
            <a:off x="8787215" y="6445638"/>
            <a:ext cx="334358" cy="365125"/>
          </a:xfrm>
          <a:prstGeom prst="rect">
            <a:avLst/>
          </a:prstGeom>
        </p:spPr>
        <p:txBody>
          <a:bodyPr vert="horz" lIns="68580" tIns="34290" rIns="68580" bIns="3429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z="900" smtClean="0"/>
              <a:pPr algn="ctr"/>
              <a:t>‹#›</a:t>
            </a:fld>
            <a:endParaRPr lang="zh-TW" altLang="en-US" sz="900" dirty="0"/>
          </a:p>
        </p:txBody>
      </p:sp>
    </p:spTree>
    <p:extLst>
      <p:ext uri="{BB962C8B-B14F-4D97-AF65-F5344CB8AC3E}">
        <p14:creationId xmlns:p14="http://schemas.microsoft.com/office/powerpoint/2010/main" val="399547155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4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2023/12/28</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24" name="群組 23"/>
          <p:cNvGrpSpPr/>
          <p:nvPr userDrawn="1"/>
        </p:nvGrpSpPr>
        <p:grpSpPr>
          <a:xfrm rot="4739200">
            <a:off x="-336446" y="5644026"/>
            <a:ext cx="1372210" cy="997064"/>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00" y="6023548"/>
            <a:ext cx="491295"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8783" y="-671"/>
            <a:ext cx="9144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2" name="直角三角形 11"/>
          <p:cNvSpPr/>
          <p:nvPr userDrawn="1"/>
        </p:nvSpPr>
        <p:spPr>
          <a:xfrm flipH="1">
            <a:off x="3820339" y="3711458"/>
            <a:ext cx="5321447" cy="314654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6" name="投影片編號版面配置區 5"/>
          <p:cNvSpPr>
            <a:spLocks noGrp="1"/>
          </p:cNvSpPr>
          <p:nvPr>
            <p:ph type="sldNum" sz="quarter" idx="12"/>
          </p:nvPr>
        </p:nvSpPr>
        <p:spPr>
          <a:xfrm>
            <a:off x="7054022" y="6458903"/>
            <a:ext cx="20574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dirty="0"/>
          </a:p>
        </p:txBody>
      </p:sp>
      <p:sp>
        <p:nvSpPr>
          <p:cNvPr id="13" name="Google Shape;91;p6"/>
          <p:cNvSpPr/>
          <p:nvPr userDrawn="1"/>
        </p:nvSpPr>
        <p:spPr>
          <a:xfrm>
            <a:off x="8842230" y="6459835"/>
            <a:ext cx="243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14" name="投影片編號版面配置區 7"/>
          <p:cNvSpPr txBox="1">
            <a:spLocks/>
          </p:cNvSpPr>
          <p:nvPr userDrawn="1"/>
        </p:nvSpPr>
        <p:spPr>
          <a:xfrm>
            <a:off x="8787213" y="6437092"/>
            <a:ext cx="365570" cy="365125"/>
          </a:xfrm>
          <a:prstGeom prst="rect">
            <a:avLst/>
          </a:prstGeom>
        </p:spPr>
        <p:txBody>
          <a:bodyPr vert="horz" lIns="68580" tIns="34290" rIns="68580" bIns="3429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z="900" smtClean="0"/>
              <a:pPr algn="ctr"/>
              <a:t>‹#›</a:t>
            </a:fld>
            <a:endParaRPr lang="zh-TW" altLang="en-US" sz="900" dirty="0"/>
          </a:p>
        </p:txBody>
      </p:sp>
    </p:spTree>
    <p:extLst>
      <p:ext uri="{BB962C8B-B14F-4D97-AF65-F5344CB8AC3E}">
        <p14:creationId xmlns:p14="http://schemas.microsoft.com/office/powerpoint/2010/main" val="855416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247"/>
        <p:cNvGrpSpPr/>
        <p:nvPr/>
      </p:nvGrpSpPr>
      <p:grpSpPr>
        <a:xfrm>
          <a:off x="0" y="0"/>
          <a:ext cx="0" cy="0"/>
          <a:chOff x="0" y="0"/>
          <a:chExt cx="0" cy="0"/>
        </a:xfrm>
      </p:grpSpPr>
      <p:sp>
        <p:nvSpPr>
          <p:cNvPr id="248" name="Google Shape;248;p26"/>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49" name="Google Shape;249;p26"/>
          <p:cNvSpPr txBox="1">
            <a:spLocks noGrp="1"/>
          </p:cNvSpPr>
          <p:nvPr>
            <p:ph type="title"/>
          </p:nvPr>
        </p:nvSpPr>
        <p:spPr>
          <a:xfrm>
            <a:off x="1942141"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26"/>
          <p:cNvSpPr txBox="1">
            <a:spLocks noGrp="1"/>
          </p:cNvSpPr>
          <p:nvPr>
            <p:ph type="body" idx="1"/>
          </p:nvPr>
        </p:nvSpPr>
        <p:spPr>
          <a:xfrm>
            <a:off x="4742259" y="446551"/>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51" name="Google Shape;251;p26"/>
          <p:cNvSpPr txBox="1">
            <a:spLocks noGrp="1"/>
          </p:cNvSpPr>
          <p:nvPr>
            <p:ph type="body" idx="2"/>
          </p:nvPr>
        </p:nvSpPr>
        <p:spPr>
          <a:xfrm>
            <a:off x="1942141"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252" name="Google Shape;252;p26"/>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26"/>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26"/>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410674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255"/>
        <p:cNvGrpSpPr/>
        <p:nvPr/>
      </p:nvGrpSpPr>
      <p:grpSpPr>
        <a:xfrm>
          <a:off x="0" y="0"/>
          <a:ext cx="0" cy="0"/>
          <a:chOff x="0" y="0"/>
          <a:chExt cx="0" cy="0"/>
        </a:xfrm>
      </p:grpSpPr>
      <p:sp>
        <p:nvSpPr>
          <p:cNvPr id="256" name="Google Shape;256;p27"/>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57" name="Google Shape;257;p27"/>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27"/>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59" name="Google Shape;259;p27"/>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200"/>
              <a:buNone/>
              <a:defRPr sz="12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260" name="Google Shape;260;p27"/>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27"/>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27"/>
          <p:cNvSpPr txBox="1">
            <a:spLocks noGrp="1"/>
          </p:cNvSpPr>
          <p:nvPr>
            <p:ph type="sldNum" idx="12"/>
          </p:nvPr>
        </p:nvSpPr>
        <p:spPr>
          <a:xfrm>
            <a:off x="398859" y="498362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225044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263"/>
        <p:cNvGrpSpPr/>
        <p:nvPr/>
      </p:nvGrpSpPr>
      <p:grpSpPr>
        <a:xfrm>
          <a:off x="0" y="0"/>
          <a:ext cx="0" cy="0"/>
          <a:chOff x="0" y="0"/>
          <a:chExt cx="0" cy="0"/>
        </a:xfrm>
      </p:grpSpPr>
      <p:sp>
        <p:nvSpPr>
          <p:cNvPr id="264" name="Google Shape;264;p28"/>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65" name="Google Shape;265;p28"/>
          <p:cNvSpPr txBox="1">
            <a:spLocks noGrp="1"/>
          </p:cNvSpPr>
          <p:nvPr>
            <p:ph type="title"/>
          </p:nvPr>
        </p:nvSpPr>
        <p:spPr>
          <a:xfrm>
            <a:off x="1941945"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28"/>
          <p:cNvSpPr txBox="1">
            <a:spLocks noGrp="1"/>
          </p:cNvSpPr>
          <p:nvPr>
            <p:ph type="body" idx="1"/>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267" name="Google Shape;267;p28"/>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28"/>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28"/>
          <p:cNvSpPr txBox="1">
            <a:spLocks noGrp="1"/>
          </p:cNvSpPr>
          <p:nvPr>
            <p:ph type="sldNum" idx="12"/>
          </p:nvPr>
        </p:nvSpPr>
        <p:spPr>
          <a:xfrm>
            <a:off x="398859" y="324531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62515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270"/>
        <p:cNvGrpSpPr/>
        <p:nvPr/>
      </p:nvGrpSpPr>
      <p:grpSpPr>
        <a:xfrm>
          <a:off x="0" y="0"/>
          <a:ext cx="0" cy="0"/>
          <a:chOff x="0" y="0"/>
          <a:chExt cx="0" cy="0"/>
        </a:xfrm>
      </p:grpSpPr>
      <p:sp>
        <p:nvSpPr>
          <p:cNvPr id="271" name="Google Shape;271;p29"/>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72" name="Google Shape;272;p29"/>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273" name="Google Shape;273;p29"/>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274" name="Google Shape;274;p29"/>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29"/>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Font typeface="Century Gothic"/>
              <a:buNone/>
              <a:defRPr sz="1600">
                <a:solidFill>
                  <a:srgbClr val="7F7F7F"/>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76" name="Google Shape;276;p29"/>
          <p:cNvSpPr txBox="1">
            <a:spLocks noGrp="1"/>
          </p:cNvSpPr>
          <p:nvPr>
            <p:ph type="body" idx="2"/>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277" name="Google Shape;277;p29"/>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29"/>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29"/>
          <p:cNvSpPr txBox="1">
            <a:spLocks noGrp="1"/>
          </p:cNvSpPr>
          <p:nvPr>
            <p:ph type="sldNum" idx="12"/>
          </p:nvPr>
        </p:nvSpPr>
        <p:spPr>
          <a:xfrm>
            <a:off x="398859" y="324531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008806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280"/>
        <p:cNvGrpSpPr/>
        <p:nvPr/>
      </p:nvGrpSpPr>
      <p:grpSpPr>
        <a:xfrm>
          <a:off x="0" y="0"/>
          <a:ext cx="0" cy="0"/>
          <a:chOff x="0" y="0"/>
          <a:chExt cx="0" cy="0"/>
        </a:xfrm>
      </p:grpSpPr>
      <p:sp>
        <p:nvSpPr>
          <p:cNvPr id="281" name="Google Shape;281;p30"/>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82" name="Google Shape;282;p30"/>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30"/>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84" name="Google Shape;284;p30"/>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30"/>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30"/>
          <p:cNvSpPr txBox="1">
            <a:spLocks noGrp="1"/>
          </p:cNvSpPr>
          <p:nvPr>
            <p:ph type="sldNum" idx="12"/>
          </p:nvPr>
        </p:nvSpPr>
        <p:spPr>
          <a:xfrm>
            <a:off x="398859" y="498362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760486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287"/>
        <p:cNvGrpSpPr/>
        <p:nvPr/>
      </p:nvGrpSpPr>
      <p:grpSpPr>
        <a:xfrm>
          <a:off x="0" y="0"/>
          <a:ext cx="0" cy="0"/>
          <a:chOff x="0" y="0"/>
          <a:chExt cx="0" cy="0"/>
        </a:xfrm>
      </p:grpSpPr>
      <p:sp>
        <p:nvSpPr>
          <p:cNvPr id="288" name="Google Shape;288;p31"/>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89" name="Google Shape;289;p31"/>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290" name="Google Shape;290;p31"/>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291" name="Google Shape;291;p31"/>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31"/>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93" name="Google Shape;293;p31"/>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94" name="Google Shape;294;p31"/>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31"/>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31"/>
          <p:cNvSpPr txBox="1">
            <a:spLocks noGrp="1"/>
          </p:cNvSpPr>
          <p:nvPr>
            <p:ph type="sldNum" idx="12"/>
          </p:nvPr>
        </p:nvSpPr>
        <p:spPr>
          <a:xfrm>
            <a:off x="398859" y="498362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471956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297"/>
        <p:cNvGrpSpPr/>
        <p:nvPr/>
      </p:nvGrpSpPr>
      <p:grpSpPr>
        <a:xfrm>
          <a:off x="0" y="0"/>
          <a:ext cx="0" cy="0"/>
          <a:chOff x="0" y="0"/>
          <a:chExt cx="0" cy="0"/>
        </a:xfrm>
      </p:grpSpPr>
      <p:sp>
        <p:nvSpPr>
          <p:cNvPr id="298" name="Google Shape;298;p32"/>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99" name="Google Shape;299;p32"/>
          <p:cNvSpPr txBox="1">
            <a:spLocks noGrp="1"/>
          </p:cNvSpPr>
          <p:nvPr>
            <p:ph type="title"/>
          </p:nvPr>
        </p:nvSpPr>
        <p:spPr>
          <a:xfrm>
            <a:off x="1941945"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0" name="Google Shape;300;p32"/>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301" name="Google Shape;301;p32"/>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302" name="Google Shape;302;p32"/>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32"/>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32"/>
          <p:cNvSpPr txBox="1">
            <a:spLocks noGrp="1"/>
          </p:cNvSpPr>
          <p:nvPr>
            <p:ph type="sldNum" idx="12"/>
          </p:nvPr>
        </p:nvSpPr>
        <p:spPr>
          <a:xfrm>
            <a:off x="398859" y="498362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833729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53"/>
        <p:cNvGrpSpPr/>
        <p:nvPr/>
      </p:nvGrpSpPr>
      <p:grpSpPr>
        <a:xfrm>
          <a:off x="0" y="0"/>
          <a:ext cx="0" cy="0"/>
          <a:chOff x="0" y="0"/>
          <a:chExt cx="0" cy="0"/>
        </a:xfrm>
      </p:grpSpPr>
      <p:sp>
        <p:nvSpPr>
          <p:cNvPr id="54" name="Google Shape;54;p4"/>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55" name="Google Shape;55;p4"/>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57" name="Google Shape;57;p4"/>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553681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305"/>
        <p:cNvGrpSpPr/>
        <p:nvPr/>
      </p:nvGrpSpPr>
      <p:grpSpPr>
        <a:xfrm>
          <a:off x="0" y="0"/>
          <a:ext cx="0" cy="0"/>
          <a:chOff x="0" y="0"/>
          <a:chExt cx="0" cy="0"/>
        </a:xfrm>
      </p:grpSpPr>
      <p:sp>
        <p:nvSpPr>
          <p:cNvPr id="306" name="Google Shape;306;p3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07" name="Google Shape;307;p33"/>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33"/>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309" name="Google Shape;309;p33"/>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33"/>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3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859518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312"/>
        <p:cNvGrpSpPr/>
        <p:nvPr/>
      </p:nvGrpSpPr>
      <p:grpSpPr>
        <a:xfrm>
          <a:off x="0" y="0"/>
          <a:ext cx="0" cy="0"/>
          <a:chOff x="0" y="0"/>
          <a:chExt cx="0" cy="0"/>
        </a:xfrm>
      </p:grpSpPr>
      <p:sp>
        <p:nvSpPr>
          <p:cNvPr id="313" name="Google Shape;313;p34"/>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14" name="Google Shape;314;p34"/>
          <p:cNvSpPr txBox="1">
            <a:spLocks noGrp="1"/>
          </p:cNvSpPr>
          <p:nvPr>
            <p:ph type="title"/>
          </p:nvPr>
        </p:nvSpPr>
        <p:spPr>
          <a:xfrm rot="5400000">
            <a:off x="5157282" y="2441926"/>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34"/>
          <p:cNvSpPr txBox="1">
            <a:spLocks noGrp="1"/>
          </p:cNvSpPr>
          <p:nvPr>
            <p:ph type="body" idx="1"/>
          </p:nvPr>
        </p:nvSpPr>
        <p:spPr>
          <a:xfrm rot="5400000">
            <a:off x="1729107" y="840439"/>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316" name="Google Shape;316;p34"/>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7" name="Google Shape;317;p34"/>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8" name="Google Shape;318;p34"/>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Arial"/>
                <a:ea typeface="Arial"/>
                <a:cs typeface="Arial"/>
                <a:sym typeface="Arial"/>
              </a:defRPr>
            </a:lvl1pPr>
            <a:lvl2pPr marL="0" marR="0" lvl="1" indent="0" algn="r">
              <a:spcBef>
                <a:spcPts val="0"/>
              </a:spcBef>
              <a:spcAft>
                <a:spcPts val="0"/>
              </a:spcAft>
              <a:buNone/>
              <a:defRPr sz="2000">
                <a:solidFill>
                  <a:srgbClr val="FEFFFF"/>
                </a:solidFill>
                <a:latin typeface="Arial"/>
                <a:ea typeface="Arial"/>
                <a:cs typeface="Arial"/>
                <a:sym typeface="Arial"/>
              </a:defRPr>
            </a:lvl2pPr>
            <a:lvl3pPr marL="0" marR="0" lvl="2" indent="0" algn="r">
              <a:spcBef>
                <a:spcPts val="0"/>
              </a:spcBef>
              <a:spcAft>
                <a:spcPts val="0"/>
              </a:spcAft>
              <a:buNone/>
              <a:defRPr sz="2000">
                <a:solidFill>
                  <a:srgbClr val="FEFFFF"/>
                </a:solidFill>
                <a:latin typeface="Arial"/>
                <a:ea typeface="Arial"/>
                <a:cs typeface="Arial"/>
                <a:sym typeface="Arial"/>
              </a:defRPr>
            </a:lvl3pPr>
            <a:lvl4pPr marL="0" marR="0" lvl="3" indent="0" algn="r">
              <a:spcBef>
                <a:spcPts val="0"/>
              </a:spcBef>
              <a:spcAft>
                <a:spcPts val="0"/>
              </a:spcAft>
              <a:buNone/>
              <a:defRPr sz="2000">
                <a:solidFill>
                  <a:srgbClr val="FEFFFF"/>
                </a:solidFill>
                <a:latin typeface="Arial"/>
                <a:ea typeface="Arial"/>
                <a:cs typeface="Arial"/>
                <a:sym typeface="Arial"/>
              </a:defRPr>
            </a:lvl4pPr>
            <a:lvl5pPr marL="0" marR="0" lvl="4" indent="0" algn="r">
              <a:spcBef>
                <a:spcPts val="0"/>
              </a:spcBef>
              <a:spcAft>
                <a:spcPts val="0"/>
              </a:spcAft>
              <a:buNone/>
              <a:defRPr sz="2000">
                <a:solidFill>
                  <a:srgbClr val="FEFFFF"/>
                </a:solidFill>
                <a:latin typeface="Arial"/>
                <a:ea typeface="Arial"/>
                <a:cs typeface="Arial"/>
                <a:sym typeface="Arial"/>
              </a:defRPr>
            </a:lvl5pPr>
            <a:lvl6pPr marL="0" marR="0" lvl="5" indent="0" algn="r">
              <a:spcBef>
                <a:spcPts val="0"/>
              </a:spcBef>
              <a:spcAft>
                <a:spcPts val="0"/>
              </a:spcAft>
              <a:buNone/>
              <a:defRPr sz="2000">
                <a:solidFill>
                  <a:srgbClr val="FEFFFF"/>
                </a:solidFill>
                <a:latin typeface="Arial"/>
                <a:ea typeface="Arial"/>
                <a:cs typeface="Arial"/>
                <a:sym typeface="Arial"/>
              </a:defRPr>
            </a:lvl6pPr>
            <a:lvl7pPr marL="0" marR="0" lvl="6" indent="0" algn="r">
              <a:spcBef>
                <a:spcPts val="0"/>
              </a:spcBef>
              <a:spcAft>
                <a:spcPts val="0"/>
              </a:spcAft>
              <a:buNone/>
              <a:defRPr sz="2000">
                <a:solidFill>
                  <a:srgbClr val="FEFFFF"/>
                </a:solidFill>
                <a:latin typeface="Arial"/>
                <a:ea typeface="Arial"/>
                <a:cs typeface="Arial"/>
                <a:sym typeface="Arial"/>
              </a:defRPr>
            </a:lvl7pPr>
            <a:lvl8pPr marL="0" marR="0" lvl="7" indent="0" algn="r">
              <a:spcBef>
                <a:spcPts val="0"/>
              </a:spcBef>
              <a:spcAft>
                <a:spcPts val="0"/>
              </a:spcAft>
              <a:buNone/>
              <a:defRPr sz="2000">
                <a:solidFill>
                  <a:srgbClr val="FEFFFF"/>
                </a:solidFill>
                <a:latin typeface="Arial"/>
                <a:ea typeface="Arial"/>
                <a:cs typeface="Arial"/>
                <a:sym typeface="Arial"/>
              </a:defRPr>
            </a:lvl8pPr>
            <a:lvl9pPr marL="0" marR="0" lvl="8" indent="0" algn="r">
              <a:spcBef>
                <a:spcPts val="0"/>
              </a:spcBef>
              <a:spcAft>
                <a:spcPts val="0"/>
              </a:spcAft>
              <a:buNone/>
              <a:defRPr sz="2000">
                <a:solidFill>
                  <a:srgbClr val="FEFFFF"/>
                </a:solidFill>
                <a:latin typeface="Arial"/>
                <a:ea typeface="Arial"/>
                <a:cs typeface="Arial"/>
                <a:sym typeface="Arial"/>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1695718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42"/>
        <p:cNvGrpSpPr/>
        <p:nvPr/>
      </p:nvGrpSpPr>
      <p:grpSpPr>
        <a:xfrm>
          <a:off x="0" y="0"/>
          <a:ext cx="0" cy="0"/>
          <a:chOff x="0" y="0"/>
          <a:chExt cx="0" cy="0"/>
        </a:xfrm>
      </p:grpSpPr>
      <p:sp>
        <p:nvSpPr>
          <p:cNvPr id="43" name="Google Shape;43;p2"/>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44" name="Google Shape;44;p2"/>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041621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47"/>
        <p:cNvGrpSpPr/>
        <p:nvPr/>
      </p:nvGrpSpPr>
      <p:grpSpPr>
        <a:xfrm>
          <a:off x="0" y="0"/>
          <a:ext cx="0" cy="0"/>
          <a:chOff x="0" y="0"/>
          <a:chExt cx="0" cy="0"/>
        </a:xfrm>
      </p:grpSpPr>
      <p:sp>
        <p:nvSpPr>
          <p:cNvPr id="48" name="Google Shape;48;p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49" name="Google Shape;49;p3"/>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12805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53"/>
        <p:cNvGrpSpPr/>
        <p:nvPr/>
      </p:nvGrpSpPr>
      <p:grpSpPr>
        <a:xfrm>
          <a:off x="0" y="0"/>
          <a:ext cx="0" cy="0"/>
          <a:chOff x="0" y="0"/>
          <a:chExt cx="0" cy="0"/>
        </a:xfrm>
      </p:grpSpPr>
      <p:sp>
        <p:nvSpPr>
          <p:cNvPr id="54" name="Google Shape;54;p4"/>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55" name="Google Shape;55;p4"/>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57" name="Google Shape;57;p4"/>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7577556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60"/>
        <p:cNvGrpSpPr/>
        <p:nvPr/>
      </p:nvGrpSpPr>
      <p:grpSpPr>
        <a:xfrm>
          <a:off x="0" y="0"/>
          <a:ext cx="0" cy="0"/>
          <a:chOff x="0" y="0"/>
          <a:chExt cx="0" cy="0"/>
        </a:xfrm>
      </p:grpSpPr>
      <p:sp>
        <p:nvSpPr>
          <p:cNvPr id="61" name="Google Shape;61;p5"/>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62" name="Google Shape;62;p5"/>
          <p:cNvSpPr txBox="1">
            <a:spLocks noGrp="1"/>
          </p:cNvSpPr>
          <p:nvPr>
            <p:ph type="title"/>
          </p:nvPr>
        </p:nvSpPr>
        <p:spPr>
          <a:xfrm>
            <a:off x="1941945"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
          <p:cNvSpPr txBox="1">
            <a:spLocks noGrp="1"/>
          </p:cNvSpPr>
          <p:nvPr>
            <p:ph type="body" idx="1"/>
          </p:nvPr>
        </p:nvSpPr>
        <p:spPr>
          <a:xfrm>
            <a:off x="1941945"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2000"/>
              <a:buNone/>
              <a:defRPr sz="20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64" name="Google Shape;64;p5"/>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
          <p:cNvSpPr txBox="1">
            <a:spLocks noGrp="1"/>
          </p:cNvSpPr>
          <p:nvPr>
            <p:ph type="sldNum" idx="12"/>
          </p:nvPr>
        </p:nvSpPr>
        <p:spPr>
          <a:xfrm>
            <a:off x="398859" y="3245305"/>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6773165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67"/>
        <p:cNvGrpSpPr/>
        <p:nvPr/>
      </p:nvGrpSpPr>
      <p:grpSpPr>
        <a:xfrm>
          <a:off x="0" y="0"/>
          <a:ext cx="0" cy="0"/>
          <a:chOff x="0" y="0"/>
          <a:chExt cx="0" cy="0"/>
        </a:xfrm>
      </p:grpSpPr>
      <p:sp>
        <p:nvSpPr>
          <p:cNvPr id="68" name="Google Shape;68;p6"/>
          <p:cNvSpPr/>
          <p:nvPr/>
        </p:nvSpPr>
        <p:spPr>
          <a:xfrm>
            <a:off x="3" y="4324805"/>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69" name="Google Shape;69;p6"/>
          <p:cNvSpPr txBox="1">
            <a:spLocks noGrp="1"/>
          </p:cNvSpPr>
          <p:nvPr>
            <p:ph type="ctrTitle"/>
          </p:nvPr>
        </p:nvSpPr>
        <p:spPr>
          <a:xfrm>
            <a:off x="1941945"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
          <p:cNvSpPr txBox="1">
            <a:spLocks noGrp="1"/>
          </p:cNvSpPr>
          <p:nvPr>
            <p:ph type="subTitle" idx="1"/>
          </p:nvPr>
        </p:nvSpPr>
        <p:spPr>
          <a:xfrm>
            <a:off x="1941945" y="4777834"/>
            <a:ext cx="6686549" cy="1126283"/>
          </a:xfrm>
          <a:prstGeom prst="rect">
            <a:avLst/>
          </a:prstGeom>
          <a:noFill/>
          <a:ln>
            <a:noFill/>
          </a:ln>
        </p:spPr>
        <p:txBody>
          <a:bodyPr spcFirstLastPara="1" wrap="square" lIns="91425" tIns="45700" rIns="91425" bIns="45700" anchor="t" anchorCtr="0">
            <a:no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a:endParaRPr/>
          </a:p>
        </p:txBody>
      </p:sp>
      <p:sp>
        <p:nvSpPr>
          <p:cNvPr id="71" name="Google Shape;71;p6"/>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
          <p:cNvSpPr txBox="1">
            <a:spLocks noGrp="1"/>
          </p:cNvSpPr>
          <p:nvPr>
            <p:ph type="sldNum" idx="12"/>
          </p:nvPr>
        </p:nvSpPr>
        <p:spPr>
          <a:xfrm>
            <a:off x="398859" y="452959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477275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74"/>
        <p:cNvGrpSpPr/>
        <p:nvPr/>
      </p:nvGrpSpPr>
      <p:grpSpPr>
        <a:xfrm>
          <a:off x="0" y="0"/>
          <a:ext cx="0" cy="0"/>
          <a:chOff x="0" y="0"/>
          <a:chExt cx="0" cy="0"/>
        </a:xfrm>
      </p:grpSpPr>
      <p:sp>
        <p:nvSpPr>
          <p:cNvPr id="75" name="Google Shape;75;p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76" name="Google Shape;76;p7"/>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8" name="Google Shape;78;p7"/>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9" name="Google Shape;79;p7"/>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690791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82"/>
        <p:cNvGrpSpPr/>
        <p:nvPr/>
      </p:nvGrpSpPr>
      <p:grpSpPr>
        <a:xfrm>
          <a:off x="0" y="0"/>
          <a:ext cx="0" cy="0"/>
          <a:chOff x="0" y="0"/>
          <a:chExt cx="0" cy="0"/>
        </a:xfrm>
      </p:grpSpPr>
      <p:sp>
        <p:nvSpPr>
          <p:cNvPr id="83" name="Google Shape;83;p8"/>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84" name="Google Shape;84;p8"/>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8"/>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86" name="Google Shape;86;p8"/>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87" name="Google Shape;87;p8"/>
          <p:cNvSpPr txBox="1">
            <a:spLocks noGrp="1"/>
          </p:cNvSpPr>
          <p:nvPr>
            <p:ph type="body" idx="3"/>
          </p:nvPr>
        </p:nvSpPr>
        <p:spPr>
          <a:xfrm>
            <a:off x="5630199"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88" name="Google Shape;88;p8"/>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89" name="Google Shape;89;p8"/>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8"/>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212350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92"/>
        <p:cNvGrpSpPr/>
        <p:nvPr/>
      </p:nvGrpSpPr>
      <p:grpSpPr>
        <a:xfrm>
          <a:off x="0" y="0"/>
          <a:ext cx="0" cy="0"/>
          <a:chOff x="0" y="0"/>
          <a:chExt cx="0" cy="0"/>
        </a:xfrm>
      </p:grpSpPr>
      <p:sp>
        <p:nvSpPr>
          <p:cNvPr id="93" name="Google Shape;93;p9"/>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94" name="Google Shape;94;p9"/>
          <p:cNvSpPr txBox="1">
            <a:spLocks noGrp="1"/>
          </p:cNvSpPr>
          <p:nvPr>
            <p:ph type="title"/>
          </p:nvPr>
        </p:nvSpPr>
        <p:spPr>
          <a:xfrm>
            <a:off x="1942137"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9"/>
          <p:cNvSpPr txBox="1">
            <a:spLocks noGrp="1"/>
          </p:cNvSpPr>
          <p:nvPr>
            <p:ph type="body" idx="1"/>
          </p:nvPr>
        </p:nvSpPr>
        <p:spPr>
          <a:xfrm>
            <a:off x="4742259" y="446543"/>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96" name="Google Shape;96;p9"/>
          <p:cNvSpPr txBox="1">
            <a:spLocks noGrp="1"/>
          </p:cNvSpPr>
          <p:nvPr>
            <p:ph type="body" idx="2"/>
          </p:nvPr>
        </p:nvSpPr>
        <p:spPr>
          <a:xfrm>
            <a:off x="1942137"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97" name="Google Shape;97;p9"/>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9"/>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9"/>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982813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60"/>
        <p:cNvGrpSpPr/>
        <p:nvPr/>
      </p:nvGrpSpPr>
      <p:grpSpPr>
        <a:xfrm>
          <a:off x="0" y="0"/>
          <a:ext cx="0" cy="0"/>
          <a:chOff x="0" y="0"/>
          <a:chExt cx="0" cy="0"/>
        </a:xfrm>
      </p:grpSpPr>
      <p:sp>
        <p:nvSpPr>
          <p:cNvPr id="61" name="Google Shape;61;p5"/>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62" name="Google Shape;62;p5"/>
          <p:cNvSpPr txBox="1">
            <a:spLocks noGrp="1"/>
          </p:cNvSpPr>
          <p:nvPr>
            <p:ph type="title"/>
          </p:nvPr>
        </p:nvSpPr>
        <p:spPr>
          <a:xfrm>
            <a:off x="1941945"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
          <p:cNvSpPr txBox="1">
            <a:spLocks noGrp="1"/>
          </p:cNvSpPr>
          <p:nvPr>
            <p:ph type="body" idx="1"/>
          </p:nvPr>
        </p:nvSpPr>
        <p:spPr>
          <a:xfrm>
            <a:off x="1941945"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2000"/>
              <a:buNone/>
              <a:defRPr sz="20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64" name="Google Shape;64;p5"/>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
          <p:cNvSpPr txBox="1">
            <a:spLocks noGrp="1"/>
          </p:cNvSpPr>
          <p:nvPr>
            <p:ph type="sldNum" idx="12"/>
          </p:nvPr>
        </p:nvSpPr>
        <p:spPr>
          <a:xfrm>
            <a:off x="398859" y="324531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1163911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100"/>
        <p:cNvGrpSpPr/>
        <p:nvPr/>
      </p:nvGrpSpPr>
      <p:grpSpPr>
        <a:xfrm>
          <a:off x="0" y="0"/>
          <a:ext cx="0" cy="0"/>
          <a:chOff x="0" y="0"/>
          <a:chExt cx="0" cy="0"/>
        </a:xfrm>
      </p:grpSpPr>
      <p:sp>
        <p:nvSpPr>
          <p:cNvPr id="101" name="Google Shape;101;p10"/>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02" name="Google Shape;102;p10"/>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0"/>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04" name="Google Shape;104;p10"/>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200"/>
              <a:buNone/>
              <a:defRPr sz="12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105" name="Google Shape;105;p10"/>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0"/>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0"/>
          <p:cNvSpPr txBox="1">
            <a:spLocks noGrp="1"/>
          </p:cNvSpPr>
          <p:nvPr>
            <p:ph type="sldNum" idx="12"/>
          </p:nvPr>
        </p:nvSpPr>
        <p:spPr>
          <a:xfrm>
            <a:off x="398859" y="4983618"/>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7000897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108"/>
        <p:cNvGrpSpPr/>
        <p:nvPr/>
      </p:nvGrpSpPr>
      <p:grpSpPr>
        <a:xfrm>
          <a:off x="0" y="0"/>
          <a:ext cx="0" cy="0"/>
          <a:chOff x="0" y="0"/>
          <a:chExt cx="0" cy="0"/>
        </a:xfrm>
      </p:grpSpPr>
      <p:sp>
        <p:nvSpPr>
          <p:cNvPr id="109" name="Google Shape;109;p11"/>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10" name="Google Shape;110;p11"/>
          <p:cNvSpPr txBox="1">
            <a:spLocks noGrp="1"/>
          </p:cNvSpPr>
          <p:nvPr>
            <p:ph type="title"/>
          </p:nvPr>
        </p:nvSpPr>
        <p:spPr>
          <a:xfrm>
            <a:off x="1941945"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1"/>
          <p:cNvSpPr txBox="1">
            <a:spLocks noGrp="1"/>
          </p:cNvSpPr>
          <p:nvPr>
            <p:ph type="body" idx="1"/>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12" name="Google Shape;112;p11"/>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1"/>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1"/>
          <p:cNvSpPr txBox="1">
            <a:spLocks noGrp="1"/>
          </p:cNvSpPr>
          <p:nvPr>
            <p:ph type="sldNum" idx="12"/>
          </p:nvPr>
        </p:nvSpPr>
        <p:spPr>
          <a:xfrm>
            <a:off x="398859" y="3245305"/>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428728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115"/>
        <p:cNvGrpSpPr/>
        <p:nvPr/>
      </p:nvGrpSpPr>
      <p:grpSpPr>
        <a:xfrm>
          <a:off x="0" y="0"/>
          <a:ext cx="0" cy="0"/>
          <a:chOff x="0" y="0"/>
          <a:chExt cx="0" cy="0"/>
        </a:xfrm>
      </p:grpSpPr>
      <p:sp>
        <p:nvSpPr>
          <p:cNvPr id="116" name="Google Shape;116;p12"/>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17" name="Google Shape;117;p12"/>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18" name="Google Shape;118;p12"/>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19" name="Google Shape;119;p12"/>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2"/>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Font typeface="Century Gothic"/>
              <a:buNone/>
              <a:defRPr sz="1600">
                <a:solidFill>
                  <a:srgbClr val="7F7F7F"/>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1" name="Google Shape;121;p12"/>
          <p:cNvSpPr txBox="1">
            <a:spLocks noGrp="1"/>
          </p:cNvSpPr>
          <p:nvPr>
            <p:ph type="body" idx="2"/>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22" name="Google Shape;122;p12"/>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2"/>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2"/>
          <p:cNvSpPr txBox="1">
            <a:spLocks noGrp="1"/>
          </p:cNvSpPr>
          <p:nvPr>
            <p:ph type="sldNum" idx="12"/>
          </p:nvPr>
        </p:nvSpPr>
        <p:spPr>
          <a:xfrm>
            <a:off x="398859" y="3245305"/>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4987357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125"/>
        <p:cNvGrpSpPr/>
        <p:nvPr/>
      </p:nvGrpSpPr>
      <p:grpSpPr>
        <a:xfrm>
          <a:off x="0" y="0"/>
          <a:ext cx="0" cy="0"/>
          <a:chOff x="0" y="0"/>
          <a:chExt cx="0" cy="0"/>
        </a:xfrm>
      </p:grpSpPr>
      <p:sp>
        <p:nvSpPr>
          <p:cNvPr id="126" name="Google Shape;126;p13"/>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27" name="Google Shape;127;p13"/>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3"/>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9" name="Google Shape;129;p13"/>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3"/>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3"/>
          <p:cNvSpPr txBox="1">
            <a:spLocks noGrp="1"/>
          </p:cNvSpPr>
          <p:nvPr>
            <p:ph type="sldNum" idx="12"/>
          </p:nvPr>
        </p:nvSpPr>
        <p:spPr>
          <a:xfrm>
            <a:off x="398859" y="4983618"/>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1044233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132"/>
        <p:cNvGrpSpPr/>
        <p:nvPr/>
      </p:nvGrpSpPr>
      <p:grpSpPr>
        <a:xfrm>
          <a:off x="0" y="0"/>
          <a:ext cx="0" cy="0"/>
          <a:chOff x="0" y="0"/>
          <a:chExt cx="0" cy="0"/>
        </a:xfrm>
      </p:grpSpPr>
      <p:sp>
        <p:nvSpPr>
          <p:cNvPr id="133" name="Google Shape;133;p14"/>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34" name="Google Shape;134;p14"/>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35" name="Google Shape;135;p14"/>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36" name="Google Shape;136;p14"/>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4"/>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8" name="Google Shape;138;p14"/>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9" name="Google Shape;139;p14"/>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4"/>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4"/>
          <p:cNvSpPr txBox="1">
            <a:spLocks noGrp="1"/>
          </p:cNvSpPr>
          <p:nvPr>
            <p:ph type="sldNum" idx="12"/>
          </p:nvPr>
        </p:nvSpPr>
        <p:spPr>
          <a:xfrm>
            <a:off x="398859" y="4983618"/>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6409615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142"/>
        <p:cNvGrpSpPr/>
        <p:nvPr/>
      </p:nvGrpSpPr>
      <p:grpSpPr>
        <a:xfrm>
          <a:off x="0" y="0"/>
          <a:ext cx="0" cy="0"/>
          <a:chOff x="0" y="0"/>
          <a:chExt cx="0" cy="0"/>
        </a:xfrm>
      </p:grpSpPr>
      <p:sp>
        <p:nvSpPr>
          <p:cNvPr id="143" name="Google Shape;143;p15"/>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44" name="Google Shape;144;p15"/>
          <p:cNvSpPr txBox="1">
            <a:spLocks noGrp="1"/>
          </p:cNvSpPr>
          <p:nvPr>
            <p:ph type="title"/>
          </p:nvPr>
        </p:nvSpPr>
        <p:spPr>
          <a:xfrm>
            <a:off x="1941945"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5"/>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6" name="Google Shape;146;p15"/>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7" name="Google Shape;147;p15"/>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5"/>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5"/>
          <p:cNvSpPr txBox="1">
            <a:spLocks noGrp="1"/>
          </p:cNvSpPr>
          <p:nvPr>
            <p:ph type="sldNum" idx="12"/>
          </p:nvPr>
        </p:nvSpPr>
        <p:spPr>
          <a:xfrm>
            <a:off x="398859" y="4983618"/>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0636329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150"/>
        <p:cNvGrpSpPr/>
        <p:nvPr/>
      </p:nvGrpSpPr>
      <p:grpSpPr>
        <a:xfrm>
          <a:off x="0" y="0"/>
          <a:ext cx="0" cy="0"/>
          <a:chOff x="0" y="0"/>
          <a:chExt cx="0" cy="0"/>
        </a:xfrm>
      </p:grpSpPr>
      <p:sp>
        <p:nvSpPr>
          <p:cNvPr id="151" name="Google Shape;151;p16"/>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2" name="Google Shape;152;p16"/>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6"/>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54" name="Google Shape;154;p16"/>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6"/>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6"/>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5654946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157"/>
        <p:cNvGrpSpPr/>
        <p:nvPr/>
      </p:nvGrpSpPr>
      <p:grpSpPr>
        <a:xfrm>
          <a:off x="0" y="0"/>
          <a:ext cx="0" cy="0"/>
          <a:chOff x="0" y="0"/>
          <a:chExt cx="0" cy="0"/>
        </a:xfrm>
      </p:grpSpPr>
      <p:sp>
        <p:nvSpPr>
          <p:cNvPr id="158" name="Google Shape;158;p1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9" name="Google Shape;159;p17"/>
          <p:cNvSpPr txBox="1">
            <a:spLocks noGrp="1"/>
          </p:cNvSpPr>
          <p:nvPr>
            <p:ph type="title"/>
          </p:nvPr>
        </p:nvSpPr>
        <p:spPr>
          <a:xfrm rot="5400000">
            <a:off x="5157278" y="2441918"/>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17"/>
          <p:cNvSpPr txBox="1">
            <a:spLocks noGrp="1"/>
          </p:cNvSpPr>
          <p:nvPr>
            <p:ph type="body" idx="1"/>
          </p:nvPr>
        </p:nvSpPr>
        <p:spPr>
          <a:xfrm rot="5400000">
            <a:off x="1729103" y="840439"/>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61" name="Google Shape;161;p17"/>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7"/>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1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576504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42"/>
        <p:cNvGrpSpPr/>
        <p:nvPr/>
      </p:nvGrpSpPr>
      <p:grpSpPr>
        <a:xfrm>
          <a:off x="0" y="0"/>
          <a:ext cx="0" cy="0"/>
          <a:chOff x="0" y="0"/>
          <a:chExt cx="0" cy="0"/>
        </a:xfrm>
      </p:grpSpPr>
      <p:sp>
        <p:nvSpPr>
          <p:cNvPr id="43" name="Google Shape;43;p2"/>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44" name="Google Shape;44;p2"/>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262083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47"/>
        <p:cNvGrpSpPr/>
        <p:nvPr/>
      </p:nvGrpSpPr>
      <p:grpSpPr>
        <a:xfrm>
          <a:off x="0" y="0"/>
          <a:ext cx="0" cy="0"/>
          <a:chOff x="0" y="0"/>
          <a:chExt cx="0" cy="0"/>
        </a:xfrm>
      </p:grpSpPr>
      <p:sp>
        <p:nvSpPr>
          <p:cNvPr id="48" name="Google Shape;48;p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49" name="Google Shape;49;p3"/>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958987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67"/>
        <p:cNvGrpSpPr/>
        <p:nvPr/>
      </p:nvGrpSpPr>
      <p:grpSpPr>
        <a:xfrm>
          <a:off x="0" y="0"/>
          <a:ext cx="0" cy="0"/>
          <a:chOff x="0" y="0"/>
          <a:chExt cx="0" cy="0"/>
        </a:xfrm>
      </p:grpSpPr>
      <p:sp>
        <p:nvSpPr>
          <p:cNvPr id="68" name="Google Shape;68;p6"/>
          <p:cNvSpPr/>
          <p:nvPr/>
        </p:nvSpPr>
        <p:spPr>
          <a:xfrm>
            <a:off x="3" y="4324819"/>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69" name="Google Shape;69;p6"/>
          <p:cNvSpPr txBox="1">
            <a:spLocks noGrp="1"/>
          </p:cNvSpPr>
          <p:nvPr>
            <p:ph type="ctrTitle"/>
          </p:nvPr>
        </p:nvSpPr>
        <p:spPr>
          <a:xfrm>
            <a:off x="1941945"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
          <p:cNvSpPr txBox="1">
            <a:spLocks noGrp="1"/>
          </p:cNvSpPr>
          <p:nvPr>
            <p:ph type="subTitle" idx="1"/>
          </p:nvPr>
        </p:nvSpPr>
        <p:spPr>
          <a:xfrm>
            <a:off x="1941945" y="4777848"/>
            <a:ext cx="6686549" cy="1126283"/>
          </a:xfrm>
          <a:prstGeom prst="rect">
            <a:avLst/>
          </a:prstGeom>
          <a:noFill/>
          <a:ln>
            <a:noFill/>
          </a:ln>
        </p:spPr>
        <p:txBody>
          <a:bodyPr spcFirstLastPara="1" wrap="square" lIns="91425" tIns="45700" rIns="91425" bIns="45700" anchor="t" anchorCtr="0">
            <a:no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a:endParaRPr/>
          </a:p>
        </p:txBody>
      </p:sp>
      <p:sp>
        <p:nvSpPr>
          <p:cNvPr id="71" name="Google Shape;71;p6"/>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
          <p:cNvSpPr txBox="1">
            <a:spLocks noGrp="1"/>
          </p:cNvSpPr>
          <p:nvPr>
            <p:ph type="sldNum" idx="12"/>
          </p:nvPr>
        </p:nvSpPr>
        <p:spPr>
          <a:xfrm>
            <a:off x="398859" y="4529607"/>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6840487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53"/>
        <p:cNvGrpSpPr/>
        <p:nvPr/>
      </p:nvGrpSpPr>
      <p:grpSpPr>
        <a:xfrm>
          <a:off x="0" y="0"/>
          <a:ext cx="0" cy="0"/>
          <a:chOff x="0" y="0"/>
          <a:chExt cx="0" cy="0"/>
        </a:xfrm>
      </p:grpSpPr>
      <p:sp>
        <p:nvSpPr>
          <p:cNvPr id="54" name="Google Shape;54;p4"/>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55" name="Google Shape;55;p4"/>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57" name="Google Shape;57;p4"/>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3116175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60"/>
        <p:cNvGrpSpPr/>
        <p:nvPr/>
      </p:nvGrpSpPr>
      <p:grpSpPr>
        <a:xfrm>
          <a:off x="0" y="0"/>
          <a:ext cx="0" cy="0"/>
          <a:chOff x="0" y="0"/>
          <a:chExt cx="0" cy="0"/>
        </a:xfrm>
      </p:grpSpPr>
      <p:sp>
        <p:nvSpPr>
          <p:cNvPr id="61" name="Google Shape;61;p5"/>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62" name="Google Shape;62;p5"/>
          <p:cNvSpPr txBox="1">
            <a:spLocks noGrp="1"/>
          </p:cNvSpPr>
          <p:nvPr>
            <p:ph type="title"/>
          </p:nvPr>
        </p:nvSpPr>
        <p:spPr>
          <a:xfrm>
            <a:off x="1941945"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
          <p:cNvSpPr txBox="1">
            <a:spLocks noGrp="1"/>
          </p:cNvSpPr>
          <p:nvPr>
            <p:ph type="body" idx="1"/>
          </p:nvPr>
        </p:nvSpPr>
        <p:spPr>
          <a:xfrm>
            <a:off x="1941945"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2000"/>
              <a:buNone/>
              <a:defRPr sz="20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64" name="Google Shape;64;p5"/>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
          <p:cNvSpPr txBox="1">
            <a:spLocks noGrp="1"/>
          </p:cNvSpPr>
          <p:nvPr>
            <p:ph type="sldNum" idx="12"/>
          </p:nvPr>
        </p:nvSpPr>
        <p:spPr>
          <a:xfrm>
            <a:off x="398859" y="3245295"/>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6218230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67"/>
        <p:cNvGrpSpPr/>
        <p:nvPr/>
      </p:nvGrpSpPr>
      <p:grpSpPr>
        <a:xfrm>
          <a:off x="0" y="0"/>
          <a:ext cx="0" cy="0"/>
          <a:chOff x="0" y="0"/>
          <a:chExt cx="0" cy="0"/>
        </a:xfrm>
      </p:grpSpPr>
      <p:sp>
        <p:nvSpPr>
          <p:cNvPr id="68" name="Google Shape;68;p6"/>
          <p:cNvSpPr/>
          <p:nvPr/>
        </p:nvSpPr>
        <p:spPr>
          <a:xfrm>
            <a:off x="3" y="4324795"/>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69" name="Google Shape;69;p6"/>
          <p:cNvSpPr txBox="1">
            <a:spLocks noGrp="1"/>
          </p:cNvSpPr>
          <p:nvPr>
            <p:ph type="ctrTitle"/>
          </p:nvPr>
        </p:nvSpPr>
        <p:spPr>
          <a:xfrm>
            <a:off x="1941945"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
          <p:cNvSpPr txBox="1">
            <a:spLocks noGrp="1"/>
          </p:cNvSpPr>
          <p:nvPr>
            <p:ph type="subTitle" idx="1"/>
          </p:nvPr>
        </p:nvSpPr>
        <p:spPr>
          <a:xfrm>
            <a:off x="1941945" y="4777824"/>
            <a:ext cx="6686549" cy="1126283"/>
          </a:xfrm>
          <a:prstGeom prst="rect">
            <a:avLst/>
          </a:prstGeom>
          <a:noFill/>
          <a:ln>
            <a:noFill/>
          </a:ln>
        </p:spPr>
        <p:txBody>
          <a:bodyPr spcFirstLastPara="1" wrap="square" lIns="91425" tIns="45700" rIns="91425" bIns="45700" anchor="t" anchorCtr="0">
            <a:no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a:endParaRPr/>
          </a:p>
        </p:txBody>
      </p:sp>
      <p:sp>
        <p:nvSpPr>
          <p:cNvPr id="71" name="Google Shape;71;p6"/>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
          <p:cNvSpPr txBox="1">
            <a:spLocks noGrp="1"/>
          </p:cNvSpPr>
          <p:nvPr>
            <p:ph type="sldNum" idx="12"/>
          </p:nvPr>
        </p:nvSpPr>
        <p:spPr>
          <a:xfrm>
            <a:off x="398859" y="452958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7932021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74"/>
        <p:cNvGrpSpPr/>
        <p:nvPr/>
      </p:nvGrpSpPr>
      <p:grpSpPr>
        <a:xfrm>
          <a:off x="0" y="0"/>
          <a:ext cx="0" cy="0"/>
          <a:chOff x="0" y="0"/>
          <a:chExt cx="0" cy="0"/>
        </a:xfrm>
      </p:grpSpPr>
      <p:sp>
        <p:nvSpPr>
          <p:cNvPr id="75" name="Google Shape;75;p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76" name="Google Shape;76;p7"/>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8" name="Google Shape;78;p7"/>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9" name="Google Shape;79;p7"/>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8000862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82"/>
        <p:cNvGrpSpPr/>
        <p:nvPr/>
      </p:nvGrpSpPr>
      <p:grpSpPr>
        <a:xfrm>
          <a:off x="0" y="0"/>
          <a:ext cx="0" cy="0"/>
          <a:chOff x="0" y="0"/>
          <a:chExt cx="0" cy="0"/>
        </a:xfrm>
      </p:grpSpPr>
      <p:sp>
        <p:nvSpPr>
          <p:cNvPr id="83" name="Google Shape;83;p8"/>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84" name="Google Shape;84;p8"/>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8"/>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86" name="Google Shape;86;p8"/>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87" name="Google Shape;87;p8"/>
          <p:cNvSpPr txBox="1">
            <a:spLocks noGrp="1"/>
          </p:cNvSpPr>
          <p:nvPr>
            <p:ph type="body" idx="3"/>
          </p:nvPr>
        </p:nvSpPr>
        <p:spPr>
          <a:xfrm>
            <a:off x="5630194"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88" name="Google Shape;88;p8"/>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89" name="Google Shape;89;p8"/>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8"/>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8904238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92"/>
        <p:cNvGrpSpPr/>
        <p:nvPr/>
      </p:nvGrpSpPr>
      <p:grpSpPr>
        <a:xfrm>
          <a:off x="0" y="0"/>
          <a:ext cx="0" cy="0"/>
          <a:chOff x="0" y="0"/>
          <a:chExt cx="0" cy="0"/>
        </a:xfrm>
      </p:grpSpPr>
      <p:sp>
        <p:nvSpPr>
          <p:cNvPr id="93" name="Google Shape;93;p9"/>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94" name="Google Shape;94;p9"/>
          <p:cNvSpPr txBox="1">
            <a:spLocks noGrp="1"/>
          </p:cNvSpPr>
          <p:nvPr>
            <p:ph type="title"/>
          </p:nvPr>
        </p:nvSpPr>
        <p:spPr>
          <a:xfrm>
            <a:off x="1942132"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9"/>
          <p:cNvSpPr txBox="1">
            <a:spLocks noGrp="1"/>
          </p:cNvSpPr>
          <p:nvPr>
            <p:ph type="body" idx="1"/>
          </p:nvPr>
        </p:nvSpPr>
        <p:spPr>
          <a:xfrm>
            <a:off x="4742259" y="446533"/>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96" name="Google Shape;96;p9"/>
          <p:cNvSpPr txBox="1">
            <a:spLocks noGrp="1"/>
          </p:cNvSpPr>
          <p:nvPr>
            <p:ph type="body" idx="2"/>
          </p:nvPr>
        </p:nvSpPr>
        <p:spPr>
          <a:xfrm>
            <a:off x="1942132"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97" name="Google Shape;97;p9"/>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9"/>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9"/>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1757556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100"/>
        <p:cNvGrpSpPr/>
        <p:nvPr/>
      </p:nvGrpSpPr>
      <p:grpSpPr>
        <a:xfrm>
          <a:off x="0" y="0"/>
          <a:ext cx="0" cy="0"/>
          <a:chOff x="0" y="0"/>
          <a:chExt cx="0" cy="0"/>
        </a:xfrm>
      </p:grpSpPr>
      <p:sp>
        <p:nvSpPr>
          <p:cNvPr id="101" name="Google Shape;101;p10"/>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02" name="Google Shape;102;p10"/>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0"/>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04" name="Google Shape;104;p10"/>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200"/>
              <a:buNone/>
              <a:defRPr sz="12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105" name="Google Shape;105;p10"/>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0"/>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0"/>
          <p:cNvSpPr txBox="1">
            <a:spLocks noGrp="1"/>
          </p:cNvSpPr>
          <p:nvPr>
            <p:ph type="sldNum" idx="12"/>
          </p:nvPr>
        </p:nvSpPr>
        <p:spPr>
          <a:xfrm>
            <a:off x="398859" y="4983608"/>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5597299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108"/>
        <p:cNvGrpSpPr/>
        <p:nvPr/>
      </p:nvGrpSpPr>
      <p:grpSpPr>
        <a:xfrm>
          <a:off x="0" y="0"/>
          <a:ext cx="0" cy="0"/>
          <a:chOff x="0" y="0"/>
          <a:chExt cx="0" cy="0"/>
        </a:xfrm>
      </p:grpSpPr>
      <p:sp>
        <p:nvSpPr>
          <p:cNvPr id="109" name="Google Shape;109;p11"/>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10" name="Google Shape;110;p11"/>
          <p:cNvSpPr txBox="1">
            <a:spLocks noGrp="1"/>
          </p:cNvSpPr>
          <p:nvPr>
            <p:ph type="title"/>
          </p:nvPr>
        </p:nvSpPr>
        <p:spPr>
          <a:xfrm>
            <a:off x="1941945"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1"/>
          <p:cNvSpPr txBox="1">
            <a:spLocks noGrp="1"/>
          </p:cNvSpPr>
          <p:nvPr>
            <p:ph type="body" idx="1"/>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12" name="Google Shape;112;p11"/>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1"/>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1"/>
          <p:cNvSpPr txBox="1">
            <a:spLocks noGrp="1"/>
          </p:cNvSpPr>
          <p:nvPr>
            <p:ph type="sldNum" idx="12"/>
          </p:nvPr>
        </p:nvSpPr>
        <p:spPr>
          <a:xfrm>
            <a:off x="398859" y="3245295"/>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2152352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115"/>
        <p:cNvGrpSpPr/>
        <p:nvPr/>
      </p:nvGrpSpPr>
      <p:grpSpPr>
        <a:xfrm>
          <a:off x="0" y="0"/>
          <a:ext cx="0" cy="0"/>
          <a:chOff x="0" y="0"/>
          <a:chExt cx="0" cy="0"/>
        </a:xfrm>
      </p:grpSpPr>
      <p:sp>
        <p:nvSpPr>
          <p:cNvPr id="116" name="Google Shape;116;p12"/>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17" name="Google Shape;117;p12"/>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18" name="Google Shape;118;p12"/>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19" name="Google Shape;119;p12"/>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2"/>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Font typeface="Century Gothic"/>
              <a:buNone/>
              <a:defRPr sz="1600">
                <a:solidFill>
                  <a:srgbClr val="7F7F7F"/>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1" name="Google Shape;121;p12"/>
          <p:cNvSpPr txBox="1">
            <a:spLocks noGrp="1"/>
          </p:cNvSpPr>
          <p:nvPr>
            <p:ph type="body" idx="2"/>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22" name="Google Shape;122;p12"/>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2"/>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2"/>
          <p:cNvSpPr txBox="1">
            <a:spLocks noGrp="1"/>
          </p:cNvSpPr>
          <p:nvPr>
            <p:ph type="sldNum" idx="12"/>
          </p:nvPr>
        </p:nvSpPr>
        <p:spPr>
          <a:xfrm>
            <a:off x="398859" y="3245295"/>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1959547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125"/>
        <p:cNvGrpSpPr/>
        <p:nvPr/>
      </p:nvGrpSpPr>
      <p:grpSpPr>
        <a:xfrm>
          <a:off x="0" y="0"/>
          <a:ext cx="0" cy="0"/>
          <a:chOff x="0" y="0"/>
          <a:chExt cx="0" cy="0"/>
        </a:xfrm>
      </p:grpSpPr>
      <p:sp>
        <p:nvSpPr>
          <p:cNvPr id="126" name="Google Shape;126;p13"/>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27" name="Google Shape;127;p13"/>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3"/>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9" name="Google Shape;129;p13"/>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3"/>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3"/>
          <p:cNvSpPr txBox="1">
            <a:spLocks noGrp="1"/>
          </p:cNvSpPr>
          <p:nvPr>
            <p:ph type="sldNum" idx="12"/>
          </p:nvPr>
        </p:nvSpPr>
        <p:spPr>
          <a:xfrm>
            <a:off x="398859" y="4983608"/>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093562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74"/>
        <p:cNvGrpSpPr/>
        <p:nvPr/>
      </p:nvGrpSpPr>
      <p:grpSpPr>
        <a:xfrm>
          <a:off x="0" y="0"/>
          <a:ext cx="0" cy="0"/>
          <a:chOff x="0" y="0"/>
          <a:chExt cx="0" cy="0"/>
        </a:xfrm>
      </p:grpSpPr>
      <p:sp>
        <p:nvSpPr>
          <p:cNvPr id="75" name="Google Shape;75;p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76" name="Google Shape;76;p7"/>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8" name="Google Shape;78;p7"/>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9" name="Google Shape;79;p7"/>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1628119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132"/>
        <p:cNvGrpSpPr/>
        <p:nvPr/>
      </p:nvGrpSpPr>
      <p:grpSpPr>
        <a:xfrm>
          <a:off x="0" y="0"/>
          <a:ext cx="0" cy="0"/>
          <a:chOff x="0" y="0"/>
          <a:chExt cx="0" cy="0"/>
        </a:xfrm>
      </p:grpSpPr>
      <p:sp>
        <p:nvSpPr>
          <p:cNvPr id="133" name="Google Shape;133;p14"/>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34" name="Google Shape;134;p14"/>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35" name="Google Shape;135;p14"/>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36" name="Google Shape;136;p14"/>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4"/>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8" name="Google Shape;138;p14"/>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9" name="Google Shape;139;p14"/>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4"/>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4"/>
          <p:cNvSpPr txBox="1">
            <a:spLocks noGrp="1"/>
          </p:cNvSpPr>
          <p:nvPr>
            <p:ph type="sldNum" idx="12"/>
          </p:nvPr>
        </p:nvSpPr>
        <p:spPr>
          <a:xfrm>
            <a:off x="398859" y="4983608"/>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582255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142"/>
        <p:cNvGrpSpPr/>
        <p:nvPr/>
      </p:nvGrpSpPr>
      <p:grpSpPr>
        <a:xfrm>
          <a:off x="0" y="0"/>
          <a:ext cx="0" cy="0"/>
          <a:chOff x="0" y="0"/>
          <a:chExt cx="0" cy="0"/>
        </a:xfrm>
      </p:grpSpPr>
      <p:sp>
        <p:nvSpPr>
          <p:cNvPr id="143" name="Google Shape;143;p15"/>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44" name="Google Shape;144;p15"/>
          <p:cNvSpPr txBox="1">
            <a:spLocks noGrp="1"/>
          </p:cNvSpPr>
          <p:nvPr>
            <p:ph type="title"/>
          </p:nvPr>
        </p:nvSpPr>
        <p:spPr>
          <a:xfrm>
            <a:off x="1941945"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5"/>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6" name="Google Shape;146;p15"/>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7" name="Google Shape;147;p15"/>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5"/>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5"/>
          <p:cNvSpPr txBox="1">
            <a:spLocks noGrp="1"/>
          </p:cNvSpPr>
          <p:nvPr>
            <p:ph type="sldNum" idx="12"/>
          </p:nvPr>
        </p:nvSpPr>
        <p:spPr>
          <a:xfrm>
            <a:off x="398859" y="4983608"/>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0293041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150"/>
        <p:cNvGrpSpPr/>
        <p:nvPr/>
      </p:nvGrpSpPr>
      <p:grpSpPr>
        <a:xfrm>
          <a:off x="0" y="0"/>
          <a:ext cx="0" cy="0"/>
          <a:chOff x="0" y="0"/>
          <a:chExt cx="0" cy="0"/>
        </a:xfrm>
      </p:grpSpPr>
      <p:sp>
        <p:nvSpPr>
          <p:cNvPr id="151" name="Google Shape;151;p16"/>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2" name="Google Shape;152;p16"/>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6"/>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54" name="Google Shape;154;p16"/>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6"/>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6"/>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0697860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157"/>
        <p:cNvGrpSpPr/>
        <p:nvPr/>
      </p:nvGrpSpPr>
      <p:grpSpPr>
        <a:xfrm>
          <a:off x="0" y="0"/>
          <a:ext cx="0" cy="0"/>
          <a:chOff x="0" y="0"/>
          <a:chExt cx="0" cy="0"/>
        </a:xfrm>
      </p:grpSpPr>
      <p:sp>
        <p:nvSpPr>
          <p:cNvPr id="158" name="Google Shape;158;p1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9" name="Google Shape;159;p17"/>
          <p:cNvSpPr txBox="1">
            <a:spLocks noGrp="1"/>
          </p:cNvSpPr>
          <p:nvPr>
            <p:ph type="title"/>
          </p:nvPr>
        </p:nvSpPr>
        <p:spPr>
          <a:xfrm rot="5400000">
            <a:off x="5157273" y="2441908"/>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17"/>
          <p:cNvSpPr txBox="1">
            <a:spLocks noGrp="1"/>
          </p:cNvSpPr>
          <p:nvPr>
            <p:ph type="body" idx="1"/>
          </p:nvPr>
        </p:nvSpPr>
        <p:spPr>
          <a:xfrm rot="5400000">
            <a:off x="1729098" y="840439"/>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61" name="Google Shape;161;p17"/>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7"/>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1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2614681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42"/>
        <p:cNvGrpSpPr/>
        <p:nvPr/>
      </p:nvGrpSpPr>
      <p:grpSpPr>
        <a:xfrm>
          <a:off x="0" y="0"/>
          <a:ext cx="0" cy="0"/>
          <a:chOff x="0" y="0"/>
          <a:chExt cx="0" cy="0"/>
        </a:xfrm>
      </p:grpSpPr>
      <p:sp>
        <p:nvSpPr>
          <p:cNvPr id="43" name="Google Shape;43;p2"/>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44" name="Google Shape;44;p2"/>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745876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47"/>
        <p:cNvGrpSpPr/>
        <p:nvPr/>
      </p:nvGrpSpPr>
      <p:grpSpPr>
        <a:xfrm>
          <a:off x="0" y="0"/>
          <a:ext cx="0" cy="0"/>
          <a:chOff x="0" y="0"/>
          <a:chExt cx="0" cy="0"/>
        </a:xfrm>
      </p:grpSpPr>
      <p:sp>
        <p:nvSpPr>
          <p:cNvPr id="48" name="Google Shape;48;p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49" name="Google Shape;49;p3"/>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0454235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53"/>
        <p:cNvGrpSpPr/>
        <p:nvPr/>
      </p:nvGrpSpPr>
      <p:grpSpPr>
        <a:xfrm>
          <a:off x="0" y="0"/>
          <a:ext cx="0" cy="0"/>
          <a:chOff x="0" y="0"/>
          <a:chExt cx="0" cy="0"/>
        </a:xfrm>
      </p:grpSpPr>
      <p:sp>
        <p:nvSpPr>
          <p:cNvPr id="54" name="Google Shape;54;p4"/>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55" name="Google Shape;55;p4"/>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57" name="Google Shape;57;p4"/>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4293432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60"/>
        <p:cNvGrpSpPr/>
        <p:nvPr/>
      </p:nvGrpSpPr>
      <p:grpSpPr>
        <a:xfrm>
          <a:off x="0" y="0"/>
          <a:ext cx="0" cy="0"/>
          <a:chOff x="0" y="0"/>
          <a:chExt cx="0" cy="0"/>
        </a:xfrm>
      </p:grpSpPr>
      <p:sp>
        <p:nvSpPr>
          <p:cNvPr id="61" name="Google Shape;61;p5"/>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62" name="Google Shape;62;p5"/>
          <p:cNvSpPr txBox="1">
            <a:spLocks noGrp="1"/>
          </p:cNvSpPr>
          <p:nvPr>
            <p:ph type="title"/>
          </p:nvPr>
        </p:nvSpPr>
        <p:spPr>
          <a:xfrm>
            <a:off x="1941945"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
          <p:cNvSpPr txBox="1">
            <a:spLocks noGrp="1"/>
          </p:cNvSpPr>
          <p:nvPr>
            <p:ph type="body" idx="1"/>
          </p:nvPr>
        </p:nvSpPr>
        <p:spPr>
          <a:xfrm>
            <a:off x="1941945"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2000"/>
              <a:buNone/>
              <a:defRPr sz="20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64" name="Google Shape;64;p5"/>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
          <p:cNvSpPr txBox="1">
            <a:spLocks noGrp="1"/>
          </p:cNvSpPr>
          <p:nvPr>
            <p:ph type="sldNum" idx="12"/>
          </p:nvPr>
        </p:nvSpPr>
        <p:spPr>
          <a:xfrm>
            <a:off x="398859" y="324528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2107105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67"/>
        <p:cNvGrpSpPr/>
        <p:nvPr/>
      </p:nvGrpSpPr>
      <p:grpSpPr>
        <a:xfrm>
          <a:off x="0" y="0"/>
          <a:ext cx="0" cy="0"/>
          <a:chOff x="0" y="0"/>
          <a:chExt cx="0" cy="0"/>
        </a:xfrm>
      </p:grpSpPr>
      <p:sp>
        <p:nvSpPr>
          <p:cNvPr id="68" name="Google Shape;68;p6"/>
          <p:cNvSpPr/>
          <p:nvPr/>
        </p:nvSpPr>
        <p:spPr>
          <a:xfrm>
            <a:off x="3" y="4324783"/>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69" name="Google Shape;69;p6"/>
          <p:cNvSpPr txBox="1">
            <a:spLocks noGrp="1"/>
          </p:cNvSpPr>
          <p:nvPr>
            <p:ph type="ctrTitle"/>
          </p:nvPr>
        </p:nvSpPr>
        <p:spPr>
          <a:xfrm>
            <a:off x="1941945"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
          <p:cNvSpPr txBox="1">
            <a:spLocks noGrp="1"/>
          </p:cNvSpPr>
          <p:nvPr>
            <p:ph type="subTitle" idx="1"/>
          </p:nvPr>
        </p:nvSpPr>
        <p:spPr>
          <a:xfrm>
            <a:off x="1941945" y="4777812"/>
            <a:ext cx="6686549" cy="1126283"/>
          </a:xfrm>
          <a:prstGeom prst="rect">
            <a:avLst/>
          </a:prstGeom>
          <a:noFill/>
          <a:ln>
            <a:noFill/>
          </a:ln>
        </p:spPr>
        <p:txBody>
          <a:bodyPr spcFirstLastPara="1" wrap="square" lIns="91425" tIns="45700" rIns="91425" bIns="45700" anchor="t" anchorCtr="0">
            <a:no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a:endParaRPr/>
          </a:p>
        </p:txBody>
      </p:sp>
      <p:sp>
        <p:nvSpPr>
          <p:cNvPr id="71" name="Google Shape;71;p6"/>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
          <p:cNvSpPr txBox="1">
            <a:spLocks noGrp="1"/>
          </p:cNvSpPr>
          <p:nvPr>
            <p:ph type="sldNum" idx="12"/>
          </p:nvPr>
        </p:nvSpPr>
        <p:spPr>
          <a:xfrm>
            <a:off x="398859" y="452957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468092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74"/>
        <p:cNvGrpSpPr/>
        <p:nvPr/>
      </p:nvGrpSpPr>
      <p:grpSpPr>
        <a:xfrm>
          <a:off x="0" y="0"/>
          <a:ext cx="0" cy="0"/>
          <a:chOff x="0" y="0"/>
          <a:chExt cx="0" cy="0"/>
        </a:xfrm>
      </p:grpSpPr>
      <p:sp>
        <p:nvSpPr>
          <p:cNvPr id="75" name="Google Shape;75;p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76" name="Google Shape;76;p7"/>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8" name="Google Shape;78;p7"/>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9" name="Google Shape;79;p7"/>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912388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82"/>
        <p:cNvGrpSpPr/>
        <p:nvPr/>
      </p:nvGrpSpPr>
      <p:grpSpPr>
        <a:xfrm>
          <a:off x="0" y="0"/>
          <a:ext cx="0" cy="0"/>
          <a:chOff x="0" y="0"/>
          <a:chExt cx="0" cy="0"/>
        </a:xfrm>
      </p:grpSpPr>
      <p:sp>
        <p:nvSpPr>
          <p:cNvPr id="83" name="Google Shape;83;p8"/>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84" name="Google Shape;84;p8"/>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8"/>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86" name="Google Shape;86;p8"/>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87" name="Google Shape;87;p8"/>
          <p:cNvSpPr txBox="1">
            <a:spLocks noGrp="1"/>
          </p:cNvSpPr>
          <p:nvPr>
            <p:ph type="body" idx="3"/>
          </p:nvPr>
        </p:nvSpPr>
        <p:spPr>
          <a:xfrm>
            <a:off x="5630206"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88" name="Google Shape;88;p8"/>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89" name="Google Shape;89;p8"/>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8"/>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1557711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82"/>
        <p:cNvGrpSpPr/>
        <p:nvPr/>
      </p:nvGrpSpPr>
      <p:grpSpPr>
        <a:xfrm>
          <a:off x="0" y="0"/>
          <a:ext cx="0" cy="0"/>
          <a:chOff x="0" y="0"/>
          <a:chExt cx="0" cy="0"/>
        </a:xfrm>
      </p:grpSpPr>
      <p:sp>
        <p:nvSpPr>
          <p:cNvPr id="83" name="Google Shape;83;p8"/>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84" name="Google Shape;84;p8"/>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8"/>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86" name="Google Shape;86;p8"/>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87" name="Google Shape;87;p8"/>
          <p:cNvSpPr txBox="1">
            <a:spLocks noGrp="1"/>
          </p:cNvSpPr>
          <p:nvPr>
            <p:ph type="body" idx="3"/>
          </p:nvPr>
        </p:nvSpPr>
        <p:spPr>
          <a:xfrm>
            <a:off x="5630188"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88" name="Google Shape;88;p8"/>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89" name="Google Shape;89;p8"/>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8"/>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0339207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92"/>
        <p:cNvGrpSpPr/>
        <p:nvPr/>
      </p:nvGrpSpPr>
      <p:grpSpPr>
        <a:xfrm>
          <a:off x="0" y="0"/>
          <a:ext cx="0" cy="0"/>
          <a:chOff x="0" y="0"/>
          <a:chExt cx="0" cy="0"/>
        </a:xfrm>
      </p:grpSpPr>
      <p:sp>
        <p:nvSpPr>
          <p:cNvPr id="93" name="Google Shape;93;p9"/>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94" name="Google Shape;94;p9"/>
          <p:cNvSpPr txBox="1">
            <a:spLocks noGrp="1"/>
          </p:cNvSpPr>
          <p:nvPr>
            <p:ph type="title"/>
          </p:nvPr>
        </p:nvSpPr>
        <p:spPr>
          <a:xfrm>
            <a:off x="1942126"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9"/>
          <p:cNvSpPr txBox="1">
            <a:spLocks noGrp="1"/>
          </p:cNvSpPr>
          <p:nvPr>
            <p:ph type="body" idx="1"/>
          </p:nvPr>
        </p:nvSpPr>
        <p:spPr>
          <a:xfrm>
            <a:off x="4742259" y="446521"/>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96" name="Google Shape;96;p9"/>
          <p:cNvSpPr txBox="1">
            <a:spLocks noGrp="1"/>
          </p:cNvSpPr>
          <p:nvPr>
            <p:ph type="body" idx="2"/>
          </p:nvPr>
        </p:nvSpPr>
        <p:spPr>
          <a:xfrm>
            <a:off x="1942126"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97" name="Google Shape;97;p9"/>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9"/>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9"/>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3399581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100"/>
        <p:cNvGrpSpPr/>
        <p:nvPr/>
      </p:nvGrpSpPr>
      <p:grpSpPr>
        <a:xfrm>
          <a:off x="0" y="0"/>
          <a:ext cx="0" cy="0"/>
          <a:chOff x="0" y="0"/>
          <a:chExt cx="0" cy="0"/>
        </a:xfrm>
      </p:grpSpPr>
      <p:sp>
        <p:nvSpPr>
          <p:cNvPr id="101" name="Google Shape;101;p10"/>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02" name="Google Shape;102;p10"/>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0"/>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04" name="Google Shape;104;p10"/>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200"/>
              <a:buNone/>
              <a:defRPr sz="12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105" name="Google Shape;105;p10"/>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0"/>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0"/>
          <p:cNvSpPr txBox="1">
            <a:spLocks noGrp="1"/>
          </p:cNvSpPr>
          <p:nvPr>
            <p:ph type="sldNum" idx="12"/>
          </p:nvPr>
        </p:nvSpPr>
        <p:spPr>
          <a:xfrm>
            <a:off x="398859" y="498359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2145921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108"/>
        <p:cNvGrpSpPr/>
        <p:nvPr/>
      </p:nvGrpSpPr>
      <p:grpSpPr>
        <a:xfrm>
          <a:off x="0" y="0"/>
          <a:ext cx="0" cy="0"/>
          <a:chOff x="0" y="0"/>
          <a:chExt cx="0" cy="0"/>
        </a:xfrm>
      </p:grpSpPr>
      <p:sp>
        <p:nvSpPr>
          <p:cNvPr id="109" name="Google Shape;109;p11"/>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10" name="Google Shape;110;p11"/>
          <p:cNvSpPr txBox="1">
            <a:spLocks noGrp="1"/>
          </p:cNvSpPr>
          <p:nvPr>
            <p:ph type="title"/>
          </p:nvPr>
        </p:nvSpPr>
        <p:spPr>
          <a:xfrm>
            <a:off x="1941945"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1"/>
          <p:cNvSpPr txBox="1">
            <a:spLocks noGrp="1"/>
          </p:cNvSpPr>
          <p:nvPr>
            <p:ph type="body" idx="1"/>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12" name="Google Shape;112;p11"/>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1"/>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1"/>
          <p:cNvSpPr txBox="1">
            <a:spLocks noGrp="1"/>
          </p:cNvSpPr>
          <p:nvPr>
            <p:ph type="sldNum" idx="12"/>
          </p:nvPr>
        </p:nvSpPr>
        <p:spPr>
          <a:xfrm>
            <a:off x="398859" y="324528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6945938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115"/>
        <p:cNvGrpSpPr/>
        <p:nvPr/>
      </p:nvGrpSpPr>
      <p:grpSpPr>
        <a:xfrm>
          <a:off x="0" y="0"/>
          <a:ext cx="0" cy="0"/>
          <a:chOff x="0" y="0"/>
          <a:chExt cx="0" cy="0"/>
        </a:xfrm>
      </p:grpSpPr>
      <p:sp>
        <p:nvSpPr>
          <p:cNvPr id="116" name="Google Shape;116;p12"/>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17" name="Google Shape;117;p12"/>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18" name="Google Shape;118;p12"/>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19" name="Google Shape;119;p12"/>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2"/>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Font typeface="Century Gothic"/>
              <a:buNone/>
              <a:defRPr sz="1600">
                <a:solidFill>
                  <a:srgbClr val="7F7F7F"/>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1" name="Google Shape;121;p12"/>
          <p:cNvSpPr txBox="1">
            <a:spLocks noGrp="1"/>
          </p:cNvSpPr>
          <p:nvPr>
            <p:ph type="body" idx="2"/>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22" name="Google Shape;122;p12"/>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2"/>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2"/>
          <p:cNvSpPr txBox="1">
            <a:spLocks noGrp="1"/>
          </p:cNvSpPr>
          <p:nvPr>
            <p:ph type="sldNum" idx="12"/>
          </p:nvPr>
        </p:nvSpPr>
        <p:spPr>
          <a:xfrm>
            <a:off x="398859" y="324528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3202577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125"/>
        <p:cNvGrpSpPr/>
        <p:nvPr/>
      </p:nvGrpSpPr>
      <p:grpSpPr>
        <a:xfrm>
          <a:off x="0" y="0"/>
          <a:ext cx="0" cy="0"/>
          <a:chOff x="0" y="0"/>
          <a:chExt cx="0" cy="0"/>
        </a:xfrm>
      </p:grpSpPr>
      <p:sp>
        <p:nvSpPr>
          <p:cNvPr id="126" name="Google Shape;126;p13"/>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27" name="Google Shape;127;p13"/>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3"/>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9" name="Google Shape;129;p13"/>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3"/>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3"/>
          <p:cNvSpPr txBox="1">
            <a:spLocks noGrp="1"/>
          </p:cNvSpPr>
          <p:nvPr>
            <p:ph type="sldNum" idx="12"/>
          </p:nvPr>
        </p:nvSpPr>
        <p:spPr>
          <a:xfrm>
            <a:off x="398859" y="498359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0184001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132"/>
        <p:cNvGrpSpPr/>
        <p:nvPr/>
      </p:nvGrpSpPr>
      <p:grpSpPr>
        <a:xfrm>
          <a:off x="0" y="0"/>
          <a:ext cx="0" cy="0"/>
          <a:chOff x="0" y="0"/>
          <a:chExt cx="0" cy="0"/>
        </a:xfrm>
      </p:grpSpPr>
      <p:sp>
        <p:nvSpPr>
          <p:cNvPr id="133" name="Google Shape;133;p14"/>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34" name="Google Shape;134;p14"/>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35" name="Google Shape;135;p14"/>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36" name="Google Shape;136;p14"/>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4"/>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8" name="Google Shape;138;p14"/>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9" name="Google Shape;139;p14"/>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4"/>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4"/>
          <p:cNvSpPr txBox="1">
            <a:spLocks noGrp="1"/>
          </p:cNvSpPr>
          <p:nvPr>
            <p:ph type="sldNum" idx="12"/>
          </p:nvPr>
        </p:nvSpPr>
        <p:spPr>
          <a:xfrm>
            <a:off x="398859" y="498359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5134094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142"/>
        <p:cNvGrpSpPr/>
        <p:nvPr/>
      </p:nvGrpSpPr>
      <p:grpSpPr>
        <a:xfrm>
          <a:off x="0" y="0"/>
          <a:ext cx="0" cy="0"/>
          <a:chOff x="0" y="0"/>
          <a:chExt cx="0" cy="0"/>
        </a:xfrm>
      </p:grpSpPr>
      <p:sp>
        <p:nvSpPr>
          <p:cNvPr id="143" name="Google Shape;143;p15"/>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44" name="Google Shape;144;p15"/>
          <p:cNvSpPr txBox="1">
            <a:spLocks noGrp="1"/>
          </p:cNvSpPr>
          <p:nvPr>
            <p:ph type="title"/>
          </p:nvPr>
        </p:nvSpPr>
        <p:spPr>
          <a:xfrm>
            <a:off x="1941945"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5"/>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6" name="Google Shape;146;p15"/>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7" name="Google Shape;147;p15"/>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5"/>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5"/>
          <p:cNvSpPr txBox="1">
            <a:spLocks noGrp="1"/>
          </p:cNvSpPr>
          <p:nvPr>
            <p:ph type="sldNum" idx="12"/>
          </p:nvPr>
        </p:nvSpPr>
        <p:spPr>
          <a:xfrm>
            <a:off x="398859" y="4983596"/>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614833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150"/>
        <p:cNvGrpSpPr/>
        <p:nvPr/>
      </p:nvGrpSpPr>
      <p:grpSpPr>
        <a:xfrm>
          <a:off x="0" y="0"/>
          <a:ext cx="0" cy="0"/>
          <a:chOff x="0" y="0"/>
          <a:chExt cx="0" cy="0"/>
        </a:xfrm>
      </p:grpSpPr>
      <p:sp>
        <p:nvSpPr>
          <p:cNvPr id="151" name="Google Shape;151;p16"/>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2" name="Google Shape;152;p16"/>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6"/>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54" name="Google Shape;154;p16"/>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6"/>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6"/>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5466152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157"/>
        <p:cNvGrpSpPr/>
        <p:nvPr/>
      </p:nvGrpSpPr>
      <p:grpSpPr>
        <a:xfrm>
          <a:off x="0" y="0"/>
          <a:ext cx="0" cy="0"/>
          <a:chOff x="0" y="0"/>
          <a:chExt cx="0" cy="0"/>
        </a:xfrm>
      </p:grpSpPr>
      <p:sp>
        <p:nvSpPr>
          <p:cNvPr id="158" name="Google Shape;158;p1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9" name="Google Shape;159;p17"/>
          <p:cNvSpPr txBox="1">
            <a:spLocks noGrp="1"/>
          </p:cNvSpPr>
          <p:nvPr>
            <p:ph type="title"/>
          </p:nvPr>
        </p:nvSpPr>
        <p:spPr>
          <a:xfrm rot="5400000">
            <a:off x="5157267" y="2441896"/>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17"/>
          <p:cNvSpPr txBox="1">
            <a:spLocks noGrp="1"/>
          </p:cNvSpPr>
          <p:nvPr>
            <p:ph type="body" idx="1"/>
          </p:nvPr>
        </p:nvSpPr>
        <p:spPr>
          <a:xfrm rot="5400000">
            <a:off x="1729092" y="840439"/>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61" name="Google Shape;161;p17"/>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7"/>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1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722313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92"/>
        <p:cNvGrpSpPr/>
        <p:nvPr/>
      </p:nvGrpSpPr>
      <p:grpSpPr>
        <a:xfrm>
          <a:off x="0" y="0"/>
          <a:ext cx="0" cy="0"/>
          <a:chOff x="0" y="0"/>
          <a:chExt cx="0" cy="0"/>
        </a:xfrm>
      </p:grpSpPr>
      <p:sp>
        <p:nvSpPr>
          <p:cNvPr id="93" name="Google Shape;93;p9"/>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94" name="Google Shape;94;p9"/>
          <p:cNvSpPr txBox="1">
            <a:spLocks noGrp="1"/>
          </p:cNvSpPr>
          <p:nvPr>
            <p:ph type="title"/>
          </p:nvPr>
        </p:nvSpPr>
        <p:spPr>
          <a:xfrm>
            <a:off x="1942144"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9"/>
          <p:cNvSpPr txBox="1">
            <a:spLocks noGrp="1"/>
          </p:cNvSpPr>
          <p:nvPr>
            <p:ph type="body" idx="1"/>
          </p:nvPr>
        </p:nvSpPr>
        <p:spPr>
          <a:xfrm>
            <a:off x="4742259" y="446557"/>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96" name="Google Shape;96;p9"/>
          <p:cNvSpPr txBox="1">
            <a:spLocks noGrp="1"/>
          </p:cNvSpPr>
          <p:nvPr>
            <p:ph type="body" idx="2"/>
          </p:nvPr>
        </p:nvSpPr>
        <p:spPr>
          <a:xfrm>
            <a:off x="1942144"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97" name="Google Shape;97;p9"/>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9"/>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9"/>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7350715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47"/>
        <p:cNvGrpSpPr/>
        <p:nvPr/>
      </p:nvGrpSpPr>
      <p:grpSpPr>
        <a:xfrm>
          <a:off x="0" y="0"/>
          <a:ext cx="0" cy="0"/>
          <a:chOff x="0" y="0"/>
          <a:chExt cx="0" cy="0"/>
        </a:xfrm>
      </p:grpSpPr>
      <p:sp>
        <p:nvSpPr>
          <p:cNvPr id="48" name="Google Shape;48;p3"/>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49" name="Google Shape;49;p3"/>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9907792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53"/>
        <p:cNvGrpSpPr/>
        <p:nvPr/>
      </p:nvGrpSpPr>
      <p:grpSpPr>
        <a:xfrm>
          <a:off x="0" y="0"/>
          <a:ext cx="0" cy="0"/>
          <a:chOff x="0" y="0"/>
          <a:chExt cx="0" cy="0"/>
        </a:xfrm>
      </p:grpSpPr>
      <p:sp>
        <p:nvSpPr>
          <p:cNvPr id="54" name="Google Shape;54;p4"/>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55" name="Google Shape;55;p4"/>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57" name="Google Shape;57;p4"/>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2900637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60"/>
        <p:cNvGrpSpPr/>
        <p:nvPr/>
      </p:nvGrpSpPr>
      <p:grpSpPr>
        <a:xfrm>
          <a:off x="0" y="0"/>
          <a:ext cx="0" cy="0"/>
          <a:chOff x="0" y="0"/>
          <a:chExt cx="0" cy="0"/>
        </a:xfrm>
      </p:grpSpPr>
      <p:sp>
        <p:nvSpPr>
          <p:cNvPr id="61" name="Google Shape;61;p5"/>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62" name="Google Shape;62;p5"/>
          <p:cNvSpPr txBox="1">
            <a:spLocks noGrp="1"/>
          </p:cNvSpPr>
          <p:nvPr>
            <p:ph type="title"/>
          </p:nvPr>
        </p:nvSpPr>
        <p:spPr>
          <a:xfrm>
            <a:off x="1941945"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
          <p:cNvSpPr txBox="1">
            <a:spLocks noGrp="1"/>
          </p:cNvSpPr>
          <p:nvPr>
            <p:ph type="body" idx="1"/>
          </p:nvPr>
        </p:nvSpPr>
        <p:spPr>
          <a:xfrm>
            <a:off x="1941945"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2000"/>
              <a:buNone/>
              <a:defRPr sz="20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64" name="Google Shape;64;p5"/>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
          <p:cNvSpPr txBox="1">
            <a:spLocks noGrp="1"/>
          </p:cNvSpPr>
          <p:nvPr>
            <p:ph type="sldNum" idx="12"/>
          </p:nvPr>
        </p:nvSpPr>
        <p:spPr>
          <a:xfrm>
            <a:off x="398859" y="324526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8974057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67"/>
        <p:cNvGrpSpPr/>
        <p:nvPr/>
      </p:nvGrpSpPr>
      <p:grpSpPr>
        <a:xfrm>
          <a:off x="0" y="0"/>
          <a:ext cx="0" cy="0"/>
          <a:chOff x="0" y="0"/>
          <a:chExt cx="0" cy="0"/>
        </a:xfrm>
      </p:grpSpPr>
      <p:sp>
        <p:nvSpPr>
          <p:cNvPr id="68" name="Google Shape;68;p6"/>
          <p:cNvSpPr/>
          <p:nvPr/>
        </p:nvSpPr>
        <p:spPr>
          <a:xfrm>
            <a:off x="3" y="4324769"/>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69" name="Google Shape;69;p6"/>
          <p:cNvSpPr txBox="1">
            <a:spLocks noGrp="1"/>
          </p:cNvSpPr>
          <p:nvPr>
            <p:ph type="ctrTitle"/>
          </p:nvPr>
        </p:nvSpPr>
        <p:spPr>
          <a:xfrm>
            <a:off x="1941945"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
          <p:cNvSpPr txBox="1">
            <a:spLocks noGrp="1"/>
          </p:cNvSpPr>
          <p:nvPr>
            <p:ph type="subTitle" idx="1"/>
          </p:nvPr>
        </p:nvSpPr>
        <p:spPr>
          <a:xfrm>
            <a:off x="1941945" y="4777798"/>
            <a:ext cx="6686549" cy="1126283"/>
          </a:xfrm>
          <a:prstGeom prst="rect">
            <a:avLst/>
          </a:prstGeom>
          <a:noFill/>
          <a:ln>
            <a:noFill/>
          </a:ln>
        </p:spPr>
        <p:txBody>
          <a:bodyPr spcFirstLastPara="1" wrap="square" lIns="91425" tIns="45700" rIns="91425" bIns="45700" anchor="t" anchorCtr="0">
            <a:no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a:endParaRPr/>
          </a:p>
        </p:txBody>
      </p:sp>
      <p:sp>
        <p:nvSpPr>
          <p:cNvPr id="71" name="Google Shape;71;p6"/>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
          <p:cNvSpPr txBox="1">
            <a:spLocks noGrp="1"/>
          </p:cNvSpPr>
          <p:nvPr>
            <p:ph type="sldNum" idx="12"/>
          </p:nvPr>
        </p:nvSpPr>
        <p:spPr>
          <a:xfrm>
            <a:off x="398859" y="4529557"/>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6797670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兩項物件" type="twoObj">
  <p:cSld name="兩項物件">
    <p:spTree>
      <p:nvGrpSpPr>
        <p:cNvPr id="1" name="Shape 74"/>
        <p:cNvGrpSpPr/>
        <p:nvPr/>
      </p:nvGrpSpPr>
      <p:grpSpPr>
        <a:xfrm>
          <a:off x="0" y="0"/>
          <a:ext cx="0" cy="0"/>
          <a:chOff x="0" y="0"/>
          <a:chExt cx="0" cy="0"/>
        </a:xfrm>
      </p:grpSpPr>
      <p:sp>
        <p:nvSpPr>
          <p:cNvPr id="75" name="Google Shape;75;p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76" name="Google Shape;76;p7"/>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
          <p:cNvSpPr txBox="1">
            <a:spLocks noGrp="1"/>
          </p:cNvSpPr>
          <p:nvPr>
            <p:ph type="body" idx="1"/>
          </p:nvPr>
        </p:nvSpPr>
        <p:spPr>
          <a:xfrm>
            <a:off x="1941909" y="2133600"/>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8" name="Google Shape;78;p7"/>
          <p:cNvSpPr txBox="1">
            <a:spLocks noGrp="1"/>
          </p:cNvSpPr>
          <p:nvPr>
            <p:ph type="body" idx="2"/>
          </p:nvPr>
        </p:nvSpPr>
        <p:spPr>
          <a:xfrm>
            <a:off x="5393060" y="2126222"/>
            <a:ext cx="3235398"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9" name="Google Shape;79;p7"/>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0370953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比對" type="twoTxTwoObj">
  <p:cSld name="比對">
    <p:spTree>
      <p:nvGrpSpPr>
        <p:cNvPr id="1" name="Shape 82"/>
        <p:cNvGrpSpPr/>
        <p:nvPr/>
      </p:nvGrpSpPr>
      <p:grpSpPr>
        <a:xfrm>
          <a:off x="0" y="0"/>
          <a:ext cx="0" cy="0"/>
          <a:chOff x="0" y="0"/>
          <a:chExt cx="0" cy="0"/>
        </a:xfrm>
      </p:grpSpPr>
      <p:sp>
        <p:nvSpPr>
          <p:cNvPr id="83" name="Google Shape;83;p8"/>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84" name="Google Shape;84;p8"/>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8"/>
          <p:cNvSpPr txBox="1">
            <a:spLocks noGrp="1"/>
          </p:cNvSpPr>
          <p:nvPr>
            <p:ph type="body" idx="1"/>
          </p:nvPr>
        </p:nvSpPr>
        <p:spPr>
          <a:xfrm>
            <a:off x="2204531" y="1972703"/>
            <a:ext cx="299454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86" name="Google Shape;86;p8"/>
          <p:cNvSpPr txBox="1">
            <a:spLocks noGrp="1"/>
          </p:cNvSpPr>
          <p:nvPr>
            <p:ph type="body" idx="2"/>
          </p:nvPr>
        </p:nvSpPr>
        <p:spPr>
          <a:xfrm>
            <a:off x="1941909" y="2548966"/>
            <a:ext cx="3257170"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87" name="Google Shape;87;p8"/>
          <p:cNvSpPr txBox="1">
            <a:spLocks noGrp="1"/>
          </p:cNvSpPr>
          <p:nvPr>
            <p:ph type="body" idx="3"/>
          </p:nvPr>
        </p:nvSpPr>
        <p:spPr>
          <a:xfrm>
            <a:off x="5630181" y="1969475"/>
            <a:ext cx="29992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88" name="Google Shape;88;p8"/>
          <p:cNvSpPr txBox="1">
            <a:spLocks noGrp="1"/>
          </p:cNvSpPr>
          <p:nvPr>
            <p:ph type="body" idx="4"/>
          </p:nvPr>
        </p:nvSpPr>
        <p:spPr>
          <a:xfrm>
            <a:off x="5375218" y="2545738"/>
            <a:ext cx="3254006"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89" name="Google Shape;89;p8"/>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8"/>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8706187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含標題的內容" type="objTx">
  <p:cSld name="含標題的內容">
    <p:spTree>
      <p:nvGrpSpPr>
        <p:cNvPr id="1" name="Shape 92"/>
        <p:cNvGrpSpPr/>
        <p:nvPr/>
      </p:nvGrpSpPr>
      <p:grpSpPr>
        <a:xfrm>
          <a:off x="0" y="0"/>
          <a:ext cx="0" cy="0"/>
          <a:chOff x="0" y="0"/>
          <a:chExt cx="0" cy="0"/>
        </a:xfrm>
      </p:grpSpPr>
      <p:sp>
        <p:nvSpPr>
          <p:cNvPr id="93" name="Google Shape;93;p9"/>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94" name="Google Shape;94;p9"/>
          <p:cNvSpPr txBox="1">
            <a:spLocks noGrp="1"/>
          </p:cNvSpPr>
          <p:nvPr>
            <p:ph type="title"/>
          </p:nvPr>
        </p:nvSpPr>
        <p:spPr>
          <a:xfrm>
            <a:off x="1942119" y="446088"/>
            <a:ext cx="26288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9"/>
          <p:cNvSpPr txBox="1">
            <a:spLocks noGrp="1"/>
          </p:cNvSpPr>
          <p:nvPr>
            <p:ph type="body" idx="1"/>
          </p:nvPr>
        </p:nvSpPr>
        <p:spPr>
          <a:xfrm>
            <a:off x="4742259" y="446507"/>
            <a:ext cx="38862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96" name="Google Shape;96;p9"/>
          <p:cNvSpPr txBox="1">
            <a:spLocks noGrp="1"/>
          </p:cNvSpPr>
          <p:nvPr>
            <p:ph type="body" idx="2"/>
          </p:nvPr>
        </p:nvSpPr>
        <p:spPr>
          <a:xfrm>
            <a:off x="1942119" y="1598613"/>
            <a:ext cx="26288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97" name="Google Shape;97;p9"/>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9"/>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9"/>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3467667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100"/>
        <p:cNvGrpSpPr/>
        <p:nvPr/>
      </p:nvGrpSpPr>
      <p:grpSpPr>
        <a:xfrm>
          <a:off x="0" y="0"/>
          <a:ext cx="0" cy="0"/>
          <a:chOff x="0" y="0"/>
          <a:chExt cx="0" cy="0"/>
        </a:xfrm>
      </p:grpSpPr>
      <p:sp>
        <p:nvSpPr>
          <p:cNvPr id="101" name="Google Shape;101;p10"/>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02" name="Google Shape;102;p10"/>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0"/>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04" name="Google Shape;104;p10"/>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200"/>
              <a:buNone/>
              <a:defRPr sz="12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105" name="Google Shape;105;p10"/>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0"/>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0"/>
          <p:cNvSpPr txBox="1">
            <a:spLocks noGrp="1"/>
          </p:cNvSpPr>
          <p:nvPr>
            <p:ph type="sldNum" idx="12"/>
          </p:nvPr>
        </p:nvSpPr>
        <p:spPr>
          <a:xfrm>
            <a:off x="398859" y="498358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8387436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標題與說明文字">
  <p:cSld name="標題與說明文字">
    <p:spTree>
      <p:nvGrpSpPr>
        <p:cNvPr id="1" name="Shape 108"/>
        <p:cNvGrpSpPr/>
        <p:nvPr/>
      </p:nvGrpSpPr>
      <p:grpSpPr>
        <a:xfrm>
          <a:off x="0" y="0"/>
          <a:ext cx="0" cy="0"/>
          <a:chOff x="0" y="0"/>
          <a:chExt cx="0" cy="0"/>
        </a:xfrm>
      </p:grpSpPr>
      <p:sp>
        <p:nvSpPr>
          <p:cNvPr id="109" name="Google Shape;109;p11"/>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10" name="Google Shape;110;p11"/>
          <p:cNvSpPr txBox="1">
            <a:spLocks noGrp="1"/>
          </p:cNvSpPr>
          <p:nvPr>
            <p:ph type="title"/>
          </p:nvPr>
        </p:nvSpPr>
        <p:spPr>
          <a:xfrm>
            <a:off x="1941945" y="609600"/>
            <a:ext cx="668654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1"/>
          <p:cNvSpPr txBox="1">
            <a:spLocks noGrp="1"/>
          </p:cNvSpPr>
          <p:nvPr>
            <p:ph type="body" idx="1"/>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12" name="Google Shape;112;p11"/>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1"/>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1"/>
          <p:cNvSpPr txBox="1">
            <a:spLocks noGrp="1"/>
          </p:cNvSpPr>
          <p:nvPr>
            <p:ph type="sldNum" idx="12"/>
          </p:nvPr>
        </p:nvSpPr>
        <p:spPr>
          <a:xfrm>
            <a:off x="398859" y="324526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4005242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引述 (含標題)">
  <p:cSld name="引述 (含標題)">
    <p:spTree>
      <p:nvGrpSpPr>
        <p:cNvPr id="1" name="Shape 115"/>
        <p:cNvGrpSpPr/>
        <p:nvPr/>
      </p:nvGrpSpPr>
      <p:grpSpPr>
        <a:xfrm>
          <a:off x="0" y="0"/>
          <a:ext cx="0" cy="0"/>
          <a:chOff x="0" y="0"/>
          <a:chExt cx="0" cy="0"/>
        </a:xfrm>
      </p:grpSpPr>
      <p:sp>
        <p:nvSpPr>
          <p:cNvPr id="116" name="Google Shape;116;p12"/>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17" name="Google Shape;117;p12"/>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18" name="Google Shape;118;p12"/>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19" name="Google Shape;119;p12"/>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2"/>
          <p:cNvSpPr txBox="1">
            <a:spLocks noGrp="1"/>
          </p:cNvSpPr>
          <p:nvPr>
            <p:ph type="body" idx="1"/>
          </p:nvPr>
        </p:nvSpPr>
        <p:spPr>
          <a:xfrm>
            <a:off x="2456260" y="3505200"/>
            <a:ext cx="5652416"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Font typeface="Century Gothic"/>
              <a:buNone/>
              <a:defRPr sz="1600">
                <a:solidFill>
                  <a:srgbClr val="7F7F7F"/>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1" name="Google Shape;121;p12"/>
          <p:cNvSpPr txBox="1">
            <a:spLocks noGrp="1"/>
          </p:cNvSpPr>
          <p:nvPr>
            <p:ph type="body" idx="2"/>
          </p:nvPr>
        </p:nvSpPr>
        <p:spPr>
          <a:xfrm>
            <a:off x="1941945" y="4354046"/>
            <a:ext cx="668654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22" name="Google Shape;122;p12"/>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2"/>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2"/>
          <p:cNvSpPr txBox="1">
            <a:spLocks noGrp="1"/>
          </p:cNvSpPr>
          <p:nvPr>
            <p:ph type="sldNum" idx="12"/>
          </p:nvPr>
        </p:nvSpPr>
        <p:spPr>
          <a:xfrm>
            <a:off x="398859" y="3245269"/>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887946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含標題的圖片" type="picTx">
  <p:cSld name="含標題的圖片">
    <p:spTree>
      <p:nvGrpSpPr>
        <p:cNvPr id="1" name="Shape 100"/>
        <p:cNvGrpSpPr/>
        <p:nvPr/>
      </p:nvGrpSpPr>
      <p:grpSpPr>
        <a:xfrm>
          <a:off x="0" y="0"/>
          <a:ext cx="0" cy="0"/>
          <a:chOff x="0" y="0"/>
          <a:chExt cx="0" cy="0"/>
        </a:xfrm>
      </p:grpSpPr>
      <p:sp>
        <p:nvSpPr>
          <p:cNvPr id="101" name="Google Shape;101;p10"/>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02" name="Google Shape;102;p10"/>
          <p:cNvSpPr txBox="1">
            <a:spLocks noGrp="1"/>
          </p:cNvSpPr>
          <p:nvPr>
            <p:ph type="title"/>
          </p:nvPr>
        </p:nvSpPr>
        <p:spPr>
          <a:xfrm>
            <a:off x="1941910" y="4800600"/>
            <a:ext cx="668655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0"/>
          <p:cNvSpPr>
            <a:spLocks noGrp="1"/>
          </p:cNvSpPr>
          <p:nvPr>
            <p:ph type="pic" idx="2"/>
          </p:nvPr>
        </p:nvSpPr>
        <p:spPr>
          <a:xfrm>
            <a:off x="1941909" y="634965"/>
            <a:ext cx="6686550" cy="3854970"/>
          </a:xfrm>
          <a:prstGeom prst="rect">
            <a:avLst/>
          </a:prstGeom>
          <a:noFill/>
          <a:ln>
            <a:noFill/>
          </a:ln>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404040"/>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04" name="Google Shape;104;p10"/>
          <p:cNvSpPr txBox="1">
            <a:spLocks noGrp="1"/>
          </p:cNvSpPr>
          <p:nvPr>
            <p:ph type="body" idx="1"/>
          </p:nvPr>
        </p:nvSpPr>
        <p:spPr>
          <a:xfrm>
            <a:off x="1941910" y="5367338"/>
            <a:ext cx="6686550" cy="49371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200"/>
              <a:buNone/>
              <a:defRPr sz="12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105" name="Google Shape;105;p10"/>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0"/>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0"/>
          <p:cNvSpPr txBox="1">
            <a:spLocks noGrp="1"/>
          </p:cNvSpPr>
          <p:nvPr>
            <p:ph type="sldNum" idx="12"/>
          </p:nvPr>
        </p:nvSpPr>
        <p:spPr>
          <a:xfrm>
            <a:off x="398859" y="498363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29427584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名片">
  <p:cSld name="名片">
    <p:spTree>
      <p:nvGrpSpPr>
        <p:cNvPr id="1" name="Shape 125"/>
        <p:cNvGrpSpPr/>
        <p:nvPr/>
      </p:nvGrpSpPr>
      <p:grpSpPr>
        <a:xfrm>
          <a:off x="0" y="0"/>
          <a:ext cx="0" cy="0"/>
          <a:chOff x="0" y="0"/>
          <a:chExt cx="0" cy="0"/>
        </a:xfrm>
      </p:grpSpPr>
      <p:sp>
        <p:nvSpPr>
          <p:cNvPr id="126" name="Google Shape;126;p13"/>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27" name="Google Shape;127;p13"/>
          <p:cNvSpPr txBox="1">
            <a:spLocks noGrp="1"/>
          </p:cNvSpPr>
          <p:nvPr>
            <p:ph type="title"/>
          </p:nvPr>
        </p:nvSpPr>
        <p:spPr>
          <a:xfrm>
            <a:off x="1941910" y="2438403"/>
            <a:ext cx="668655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3"/>
          <p:cNvSpPr txBox="1">
            <a:spLocks noGrp="1"/>
          </p:cNvSpPr>
          <p:nvPr>
            <p:ph type="body" idx="1"/>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9" name="Google Shape;129;p13"/>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3"/>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3"/>
          <p:cNvSpPr txBox="1">
            <a:spLocks noGrp="1"/>
          </p:cNvSpPr>
          <p:nvPr>
            <p:ph type="sldNum" idx="12"/>
          </p:nvPr>
        </p:nvSpPr>
        <p:spPr>
          <a:xfrm>
            <a:off x="398859" y="498358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9429119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引述名片">
  <p:cSld name="引述名片">
    <p:spTree>
      <p:nvGrpSpPr>
        <p:cNvPr id="1" name="Shape 132"/>
        <p:cNvGrpSpPr/>
        <p:nvPr/>
      </p:nvGrpSpPr>
      <p:grpSpPr>
        <a:xfrm>
          <a:off x="0" y="0"/>
          <a:ext cx="0" cy="0"/>
          <a:chOff x="0" y="0"/>
          <a:chExt cx="0" cy="0"/>
        </a:xfrm>
      </p:grpSpPr>
      <p:sp>
        <p:nvSpPr>
          <p:cNvPr id="133" name="Google Shape;133;p14"/>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34" name="Google Shape;134;p14"/>
          <p:cNvSpPr txBox="1"/>
          <p:nvPr/>
        </p:nvSpPr>
        <p:spPr>
          <a:xfrm>
            <a:off x="1850231" y="647700"/>
            <a:ext cx="457200" cy="585788"/>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35" name="Google Shape;135;p14"/>
          <p:cNvSpPr txBox="1"/>
          <p:nvPr/>
        </p:nvSpPr>
        <p:spPr>
          <a:xfrm>
            <a:off x="8335566" y="2905125"/>
            <a:ext cx="457200" cy="584200"/>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zh-TW" altLang="en-US" sz="8000" kern="0">
                <a:solidFill>
                  <a:srgbClr val="E78712"/>
                </a:solidFill>
                <a:ea typeface="Arial"/>
                <a:cs typeface="Arial"/>
                <a:sym typeface="Arial"/>
              </a:rPr>
              <a:t>”</a:t>
            </a:r>
            <a:endParaRPr sz="1400" kern="0">
              <a:solidFill>
                <a:srgbClr val="000000"/>
              </a:solidFill>
              <a:cs typeface="Arial"/>
              <a:sym typeface="Arial"/>
            </a:endParaRPr>
          </a:p>
        </p:txBody>
      </p:sp>
      <p:sp>
        <p:nvSpPr>
          <p:cNvPr id="136" name="Google Shape;136;p14"/>
          <p:cNvSpPr txBox="1">
            <a:spLocks noGrp="1"/>
          </p:cNvSpPr>
          <p:nvPr>
            <p:ph type="title"/>
          </p:nvPr>
        </p:nvSpPr>
        <p:spPr>
          <a:xfrm>
            <a:off x="2137497" y="609600"/>
            <a:ext cx="6295445"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4"/>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8" name="Google Shape;138;p14"/>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9" name="Google Shape;139;p14"/>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4"/>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4"/>
          <p:cNvSpPr txBox="1">
            <a:spLocks noGrp="1"/>
          </p:cNvSpPr>
          <p:nvPr>
            <p:ph type="sldNum" idx="12"/>
          </p:nvPr>
        </p:nvSpPr>
        <p:spPr>
          <a:xfrm>
            <a:off x="398859" y="498358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9177153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是非題">
  <p:cSld name="是非題">
    <p:spTree>
      <p:nvGrpSpPr>
        <p:cNvPr id="1" name="Shape 142"/>
        <p:cNvGrpSpPr/>
        <p:nvPr/>
      </p:nvGrpSpPr>
      <p:grpSpPr>
        <a:xfrm>
          <a:off x="0" y="0"/>
          <a:ext cx="0" cy="0"/>
          <a:chOff x="0" y="0"/>
          <a:chExt cx="0" cy="0"/>
        </a:xfrm>
      </p:grpSpPr>
      <p:sp>
        <p:nvSpPr>
          <p:cNvPr id="143" name="Google Shape;143;p15"/>
          <p:cNvSpPr/>
          <p:nvPr/>
        </p:nvSpPr>
        <p:spPr>
          <a:xfrm rot="10800000" flipH="1">
            <a:off x="-3572" y="491172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44" name="Google Shape;144;p15"/>
          <p:cNvSpPr txBox="1">
            <a:spLocks noGrp="1"/>
          </p:cNvSpPr>
          <p:nvPr>
            <p:ph type="title"/>
          </p:nvPr>
        </p:nvSpPr>
        <p:spPr>
          <a:xfrm>
            <a:off x="1941945" y="627407"/>
            <a:ext cx="668654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5"/>
          <p:cNvSpPr txBox="1">
            <a:spLocks noGrp="1"/>
          </p:cNvSpPr>
          <p:nvPr>
            <p:ph type="body" idx="1"/>
          </p:nvPr>
        </p:nvSpPr>
        <p:spPr>
          <a:xfrm>
            <a:off x="1941909" y="4343400"/>
            <a:ext cx="668655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6" name="Google Shape;146;p15"/>
          <p:cNvSpPr txBox="1">
            <a:spLocks noGrp="1"/>
          </p:cNvSpPr>
          <p:nvPr>
            <p:ph type="body" idx="2"/>
          </p:nvPr>
        </p:nvSpPr>
        <p:spPr>
          <a:xfrm>
            <a:off x="1941910" y="5181600"/>
            <a:ext cx="668655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7" name="Google Shape;147;p15"/>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5"/>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5"/>
          <p:cNvSpPr txBox="1">
            <a:spLocks noGrp="1"/>
          </p:cNvSpPr>
          <p:nvPr>
            <p:ph type="sldNum" idx="12"/>
          </p:nvPr>
        </p:nvSpPr>
        <p:spPr>
          <a:xfrm>
            <a:off x="398859" y="4983582"/>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5617059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標題及直排文字" type="vertTx">
  <p:cSld name="標題及直排文字">
    <p:spTree>
      <p:nvGrpSpPr>
        <p:cNvPr id="1" name="Shape 150"/>
        <p:cNvGrpSpPr/>
        <p:nvPr/>
      </p:nvGrpSpPr>
      <p:grpSpPr>
        <a:xfrm>
          <a:off x="0" y="0"/>
          <a:ext cx="0" cy="0"/>
          <a:chOff x="0" y="0"/>
          <a:chExt cx="0" cy="0"/>
        </a:xfrm>
      </p:grpSpPr>
      <p:sp>
        <p:nvSpPr>
          <p:cNvPr id="151" name="Google Shape;151;p16"/>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2" name="Google Shape;152;p16"/>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6"/>
          <p:cNvSpPr txBox="1">
            <a:spLocks noGrp="1"/>
          </p:cNvSpPr>
          <p:nvPr>
            <p:ph type="body" idx="1"/>
          </p:nvPr>
        </p:nvSpPr>
        <p:spPr>
          <a:xfrm rot="5400000">
            <a:off x="3342085" y="733425"/>
            <a:ext cx="3886200" cy="668655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54" name="Google Shape;154;p16"/>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6"/>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6"/>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0329155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直排標題及文字" type="vertTitleAndTx">
  <p:cSld name="直排標題及文字">
    <p:spTree>
      <p:nvGrpSpPr>
        <p:cNvPr id="1" name="Shape 157"/>
        <p:cNvGrpSpPr/>
        <p:nvPr/>
      </p:nvGrpSpPr>
      <p:grpSpPr>
        <a:xfrm>
          <a:off x="0" y="0"/>
          <a:ext cx="0" cy="0"/>
          <a:chOff x="0" y="0"/>
          <a:chExt cx="0" cy="0"/>
        </a:xfrm>
      </p:grpSpPr>
      <p:sp>
        <p:nvSpPr>
          <p:cNvPr id="158" name="Google Shape;158;p1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9" name="Google Shape;159;p17"/>
          <p:cNvSpPr txBox="1">
            <a:spLocks noGrp="1"/>
          </p:cNvSpPr>
          <p:nvPr>
            <p:ph type="title"/>
          </p:nvPr>
        </p:nvSpPr>
        <p:spPr>
          <a:xfrm rot="5400000">
            <a:off x="5157260" y="2441882"/>
            <a:ext cx="5283817" cy="16557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17"/>
          <p:cNvSpPr txBox="1">
            <a:spLocks noGrp="1"/>
          </p:cNvSpPr>
          <p:nvPr>
            <p:ph type="body" idx="1"/>
          </p:nvPr>
        </p:nvSpPr>
        <p:spPr>
          <a:xfrm rot="5400000">
            <a:off x="1729085" y="840439"/>
            <a:ext cx="5283817" cy="485775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61" name="Google Shape;161;p17"/>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7"/>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1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20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20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20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20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20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20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20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20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20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1048921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章節標題" type="secHead">
  <p:cSld name="章節標題">
    <p:spTree>
      <p:nvGrpSpPr>
        <p:cNvPr id="1" name="Shape 352"/>
        <p:cNvGrpSpPr/>
        <p:nvPr/>
      </p:nvGrpSpPr>
      <p:grpSpPr>
        <a:xfrm>
          <a:off x="0" y="0"/>
          <a:ext cx="0" cy="0"/>
          <a:chOff x="0" y="0"/>
          <a:chExt cx="0" cy="0"/>
        </a:xfrm>
      </p:grpSpPr>
      <p:sp>
        <p:nvSpPr>
          <p:cNvPr id="353" name="Google Shape;353;p36"/>
          <p:cNvSpPr/>
          <p:nvPr/>
        </p:nvSpPr>
        <p:spPr>
          <a:xfrm rot="10800000" flipH="1">
            <a:off x="-3572" y="31781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54" name="Google Shape;354;p36"/>
          <p:cNvSpPr txBox="1">
            <a:spLocks noGrp="1"/>
          </p:cNvSpPr>
          <p:nvPr>
            <p:ph type="title"/>
          </p:nvPr>
        </p:nvSpPr>
        <p:spPr>
          <a:xfrm>
            <a:off x="1941945" y="2058750"/>
            <a:ext cx="668654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36"/>
          <p:cNvSpPr txBox="1">
            <a:spLocks noGrp="1"/>
          </p:cNvSpPr>
          <p:nvPr>
            <p:ph type="body" idx="1"/>
          </p:nvPr>
        </p:nvSpPr>
        <p:spPr>
          <a:xfrm>
            <a:off x="1941945" y="3530129"/>
            <a:ext cx="6686549" cy="860400"/>
          </a:xfrm>
          <a:prstGeom prst="rect">
            <a:avLst/>
          </a:prstGeom>
          <a:noFill/>
          <a:ln>
            <a:noFill/>
          </a:ln>
        </p:spPr>
        <p:txBody>
          <a:bodyPr spcFirstLastPara="1" wrap="square" lIns="91425" tIns="45700" rIns="91425" bIns="45700" anchor="t" anchorCtr="0">
            <a:noAutofit/>
          </a:bodyPr>
          <a:lstStyle>
            <a:lvl1pPr marL="457200" lvl="0" indent="-228600" algn="l">
              <a:spcBef>
                <a:spcPts val="750"/>
              </a:spcBef>
              <a:spcAft>
                <a:spcPts val="0"/>
              </a:spcAft>
              <a:buSzPts val="1500"/>
              <a:buNone/>
              <a:defRPr sz="1500">
                <a:solidFill>
                  <a:srgbClr val="595959"/>
                </a:solidFill>
              </a:defRPr>
            </a:lvl1pPr>
            <a:lvl2pPr marL="914400" lvl="1" indent="-228600" algn="l">
              <a:spcBef>
                <a:spcPts val="750"/>
              </a:spcBef>
              <a:spcAft>
                <a:spcPts val="0"/>
              </a:spcAft>
              <a:buSzPts val="1350"/>
              <a:buNone/>
              <a:defRPr sz="1350">
                <a:solidFill>
                  <a:srgbClr val="888888"/>
                </a:solidFill>
              </a:defRPr>
            </a:lvl2pPr>
            <a:lvl3pPr marL="1371600" lvl="2" indent="-228600" algn="l">
              <a:spcBef>
                <a:spcPts val="750"/>
              </a:spcBef>
              <a:spcAft>
                <a:spcPts val="0"/>
              </a:spcAft>
              <a:buSzPts val="1200"/>
              <a:buNone/>
              <a:defRPr sz="1200">
                <a:solidFill>
                  <a:srgbClr val="888888"/>
                </a:solidFill>
              </a:defRPr>
            </a:lvl3pPr>
            <a:lvl4pPr marL="1828800" lvl="3" indent="-228600" algn="l">
              <a:spcBef>
                <a:spcPts val="750"/>
              </a:spcBef>
              <a:spcAft>
                <a:spcPts val="0"/>
              </a:spcAft>
              <a:buSzPts val="1050"/>
              <a:buNone/>
              <a:defRPr sz="1050">
                <a:solidFill>
                  <a:srgbClr val="888888"/>
                </a:solidFill>
              </a:defRPr>
            </a:lvl4pPr>
            <a:lvl5pPr marL="2286000" lvl="4" indent="-228600" algn="l">
              <a:spcBef>
                <a:spcPts val="750"/>
              </a:spcBef>
              <a:spcAft>
                <a:spcPts val="0"/>
              </a:spcAft>
              <a:buSzPts val="1050"/>
              <a:buNone/>
              <a:defRPr sz="1050">
                <a:solidFill>
                  <a:srgbClr val="888888"/>
                </a:solidFill>
              </a:defRPr>
            </a:lvl5pPr>
            <a:lvl6pPr marL="2743200" lvl="5" indent="-228600" algn="l">
              <a:spcBef>
                <a:spcPts val="750"/>
              </a:spcBef>
              <a:spcAft>
                <a:spcPts val="0"/>
              </a:spcAft>
              <a:buSzPts val="1050"/>
              <a:buNone/>
              <a:defRPr sz="1050">
                <a:solidFill>
                  <a:srgbClr val="888888"/>
                </a:solidFill>
              </a:defRPr>
            </a:lvl6pPr>
            <a:lvl7pPr marL="3200400" lvl="6" indent="-228600" algn="l">
              <a:spcBef>
                <a:spcPts val="750"/>
              </a:spcBef>
              <a:spcAft>
                <a:spcPts val="0"/>
              </a:spcAft>
              <a:buSzPts val="1050"/>
              <a:buNone/>
              <a:defRPr sz="1050">
                <a:solidFill>
                  <a:srgbClr val="888888"/>
                </a:solidFill>
              </a:defRPr>
            </a:lvl7pPr>
            <a:lvl8pPr marL="3657600" lvl="7" indent="-228600" algn="l">
              <a:spcBef>
                <a:spcPts val="750"/>
              </a:spcBef>
              <a:spcAft>
                <a:spcPts val="0"/>
              </a:spcAft>
              <a:buSzPts val="1050"/>
              <a:buNone/>
              <a:defRPr sz="1050">
                <a:solidFill>
                  <a:srgbClr val="888888"/>
                </a:solidFill>
              </a:defRPr>
            </a:lvl8pPr>
            <a:lvl9pPr marL="4114800" lvl="8" indent="-228600" algn="l">
              <a:spcBef>
                <a:spcPts val="750"/>
              </a:spcBef>
              <a:spcAft>
                <a:spcPts val="0"/>
              </a:spcAft>
              <a:buSzPts val="1050"/>
              <a:buNone/>
              <a:defRPr sz="1050">
                <a:solidFill>
                  <a:srgbClr val="888888"/>
                </a:solidFill>
              </a:defRPr>
            </a:lvl9pPr>
          </a:lstStyle>
          <a:p>
            <a:endParaRPr/>
          </a:p>
        </p:txBody>
      </p:sp>
      <p:sp>
        <p:nvSpPr>
          <p:cNvPr id="356" name="Google Shape;356;p36"/>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36"/>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36"/>
          <p:cNvSpPr txBox="1">
            <a:spLocks noGrp="1"/>
          </p:cNvSpPr>
          <p:nvPr>
            <p:ph type="sldNum" idx="12"/>
          </p:nvPr>
        </p:nvSpPr>
        <p:spPr>
          <a:xfrm>
            <a:off x="398859" y="3245253"/>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36619088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標題及物件" type="obj">
  <p:cSld name="標題及物件">
    <p:spTree>
      <p:nvGrpSpPr>
        <p:cNvPr id="1" name="Shape 359"/>
        <p:cNvGrpSpPr/>
        <p:nvPr/>
      </p:nvGrpSpPr>
      <p:grpSpPr>
        <a:xfrm>
          <a:off x="0" y="0"/>
          <a:ext cx="0" cy="0"/>
          <a:chOff x="0" y="0"/>
          <a:chExt cx="0" cy="0"/>
        </a:xfrm>
      </p:grpSpPr>
      <p:sp>
        <p:nvSpPr>
          <p:cNvPr id="360" name="Google Shape;360;p37"/>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1" name="Google Shape;361;p37"/>
          <p:cNvSpPr txBox="1">
            <a:spLocks noGrp="1"/>
          </p:cNvSpPr>
          <p:nvPr>
            <p:ph type="title"/>
          </p:nvPr>
        </p:nvSpPr>
        <p:spPr>
          <a:xfrm>
            <a:off x="1944708" y="624110"/>
            <a:ext cx="6683765"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2" name="Google Shape;362;p37"/>
          <p:cNvSpPr txBox="1">
            <a:spLocks noGrp="1"/>
          </p:cNvSpPr>
          <p:nvPr>
            <p:ph type="body" idx="1"/>
          </p:nvPr>
        </p:nvSpPr>
        <p:spPr>
          <a:xfrm>
            <a:off x="1941909" y="2133600"/>
            <a:ext cx="668655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750"/>
              </a:spcBef>
              <a:spcAft>
                <a:spcPts val="0"/>
              </a:spcAft>
              <a:buSzPts val="1800"/>
              <a:buChar char="🠶"/>
              <a:defRPr/>
            </a:lvl1pPr>
            <a:lvl2pPr marL="914400" lvl="1" indent="-342900" algn="l">
              <a:spcBef>
                <a:spcPts val="750"/>
              </a:spcBef>
              <a:spcAft>
                <a:spcPts val="0"/>
              </a:spcAft>
              <a:buSzPts val="1800"/>
              <a:buChar char="🠶"/>
              <a:defRPr/>
            </a:lvl2pPr>
            <a:lvl3pPr marL="1371600" lvl="2" indent="-342900" algn="l">
              <a:spcBef>
                <a:spcPts val="750"/>
              </a:spcBef>
              <a:spcAft>
                <a:spcPts val="0"/>
              </a:spcAft>
              <a:buSzPts val="1800"/>
              <a:buChar char="🠶"/>
              <a:defRPr/>
            </a:lvl3pPr>
            <a:lvl4pPr marL="1828800" lvl="3" indent="-342900" algn="l">
              <a:spcBef>
                <a:spcPts val="750"/>
              </a:spcBef>
              <a:spcAft>
                <a:spcPts val="0"/>
              </a:spcAft>
              <a:buSzPts val="1800"/>
              <a:buChar char="🠶"/>
              <a:defRPr/>
            </a:lvl4pPr>
            <a:lvl5pPr marL="2286000" lvl="4" indent="-342900" algn="l">
              <a:spcBef>
                <a:spcPts val="750"/>
              </a:spcBef>
              <a:spcAft>
                <a:spcPts val="0"/>
              </a:spcAft>
              <a:buSzPts val="1800"/>
              <a:buChar char="🠶"/>
              <a:defRPr/>
            </a:lvl5pPr>
            <a:lvl6pPr marL="2743200" lvl="5" indent="-342900" algn="l">
              <a:spcBef>
                <a:spcPts val="750"/>
              </a:spcBef>
              <a:spcAft>
                <a:spcPts val="0"/>
              </a:spcAft>
              <a:buSzPts val="1800"/>
              <a:buChar char="🠶"/>
              <a:defRPr/>
            </a:lvl6pPr>
            <a:lvl7pPr marL="3200400" lvl="6" indent="-342900" algn="l">
              <a:spcBef>
                <a:spcPts val="750"/>
              </a:spcBef>
              <a:spcAft>
                <a:spcPts val="0"/>
              </a:spcAft>
              <a:buSzPts val="1800"/>
              <a:buChar char="🠶"/>
              <a:defRPr/>
            </a:lvl7pPr>
            <a:lvl8pPr marL="3657600" lvl="7" indent="-342900" algn="l">
              <a:spcBef>
                <a:spcPts val="750"/>
              </a:spcBef>
              <a:spcAft>
                <a:spcPts val="0"/>
              </a:spcAft>
              <a:buSzPts val="1800"/>
              <a:buChar char="🠶"/>
              <a:defRPr/>
            </a:lvl8pPr>
            <a:lvl9pPr marL="4114800" lvl="8" indent="-342900" algn="l">
              <a:spcBef>
                <a:spcPts val="750"/>
              </a:spcBef>
              <a:spcAft>
                <a:spcPts val="0"/>
              </a:spcAft>
              <a:buSzPts val="1800"/>
              <a:buChar char="🠶"/>
              <a:defRPr/>
            </a:lvl9pPr>
          </a:lstStyle>
          <a:p>
            <a:endParaRPr/>
          </a:p>
        </p:txBody>
      </p:sp>
      <p:sp>
        <p:nvSpPr>
          <p:cNvPr id="363" name="Google Shape;363;p37"/>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37"/>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3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4233526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66"/>
        <p:cNvGrpSpPr/>
        <p:nvPr/>
      </p:nvGrpSpPr>
      <p:grpSpPr>
        <a:xfrm>
          <a:off x="0" y="0"/>
          <a:ext cx="0" cy="0"/>
          <a:chOff x="0" y="0"/>
          <a:chExt cx="0" cy="0"/>
        </a:xfrm>
      </p:grpSpPr>
      <p:sp>
        <p:nvSpPr>
          <p:cNvPr id="367" name="Google Shape;367;p38"/>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68" name="Google Shape;368;p38"/>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38"/>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3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18577762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標題投影片" type="title">
  <p:cSld name="標題投影片">
    <p:spTree>
      <p:nvGrpSpPr>
        <p:cNvPr id="1" name="Shape 371"/>
        <p:cNvGrpSpPr/>
        <p:nvPr/>
      </p:nvGrpSpPr>
      <p:grpSpPr>
        <a:xfrm>
          <a:off x="0" y="0"/>
          <a:ext cx="0" cy="0"/>
          <a:chOff x="0" y="0"/>
          <a:chExt cx="0" cy="0"/>
        </a:xfrm>
      </p:grpSpPr>
      <p:sp>
        <p:nvSpPr>
          <p:cNvPr id="372" name="Google Shape;372;p39"/>
          <p:cNvSpPr/>
          <p:nvPr/>
        </p:nvSpPr>
        <p:spPr>
          <a:xfrm>
            <a:off x="3" y="4324753"/>
            <a:ext cx="1308497" cy="777875"/>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73" name="Google Shape;373;p39"/>
          <p:cNvSpPr txBox="1">
            <a:spLocks noGrp="1"/>
          </p:cNvSpPr>
          <p:nvPr>
            <p:ph type="ctrTitle"/>
          </p:nvPr>
        </p:nvSpPr>
        <p:spPr>
          <a:xfrm>
            <a:off x="1941945" y="2514601"/>
            <a:ext cx="668654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39"/>
          <p:cNvSpPr txBox="1">
            <a:spLocks noGrp="1"/>
          </p:cNvSpPr>
          <p:nvPr>
            <p:ph type="subTitle" idx="1"/>
          </p:nvPr>
        </p:nvSpPr>
        <p:spPr>
          <a:xfrm>
            <a:off x="1941945" y="4777784"/>
            <a:ext cx="6686549" cy="1126283"/>
          </a:xfrm>
          <a:prstGeom prst="rect">
            <a:avLst/>
          </a:prstGeom>
          <a:noFill/>
          <a:ln>
            <a:noFill/>
          </a:ln>
        </p:spPr>
        <p:txBody>
          <a:bodyPr spcFirstLastPara="1" wrap="square" lIns="91425" tIns="45700" rIns="91425" bIns="45700" anchor="t" anchorCtr="0">
            <a:noAutofit/>
          </a:bodyPr>
          <a:lstStyle>
            <a:lvl1pPr lvl="0" algn="l">
              <a:spcBef>
                <a:spcPts val="750"/>
              </a:spcBef>
              <a:spcAft>
                <a:spcPts val="0"/>
              </a:spcAft>
              <a:buSzPts val="1800"/>
              <a:buNone/>
              <a:defRPr>
                <a:solidFill>
                  <a:srgbClr val="595959"/>
                </a:solidFill>
              </a:defRPr>
            </a:lvl1pPr>
            <a:lvl2pPr lvl="1" algn="ctr">
              <a:spcBef>
                <a:spcPts val="750"/>
              </a:spcBef>
              <a:spcAft>
                <a:spcPts val="0"/>
              </a:spcAft>
              <a:buSzPts val="1200"/>
              <a:buNone/>
              <a:defRPr>
                <a:solidFill>
                  <a:srgbClr val="888888"/>
                </a:solidFill>
              </a:defRPr>
            </a:lvl2pPr>
            <a:lvl3pPr lvl="2" algn="ctr">
              <a:spcBef>
                <a:spcPts val="750"/>
              </a:spcBef>
              <a:spcAft>
                <a:spcPts val="0"/>
              </a:spcAft>
              <a:buSzPts val="1000"/>
              <a:buNone/>
              <a:defRPr>
                <a:solidFill>
                  <a:srgbClr val="888888"/>
                </a:solidFill>
              </a:defRPr>
            </a:lvl3pPr>
            <a:lvl4pPr lvl="3" algn="ctr">
              <a:spcBef>
                <a:spcPts val="750"/>
              </a:spcBef>
              <a:spcAft>
                <a:spcPts val="0"/>
              </a:spcAft>
              <a:buSzPts val="900"/>
              <a:buNone/>
              <a:defRPr>
                <a:solidFill>
                  <a:srgbClr val="888888"/>
                </a:solidFill>
              </a:defRPr>
            </a:lvl4pPr>
            <a:lvl5pPr lvl="4" algn="ctr">
              <a:spcBef>
                <a:spcPts val="750"/>
              </a:spcBef>
              <a:spcAft>
                <a:spcPts val="0"/>
              </a:spcAft>
              <a:buSzPts val="900"/>
              <a:buNone/>
              <a:defRPr>
                <a:solidFill>
                  <a:srgbClr val="888888"/>
                </a:solidFill>
              </a:defRPr>
            </a:lvl5pPr>
            <a:lvl6pPr lvl="5" algn="ctr">
              <a:spcBef>
                <a:spcPts val="750"/>
              </a:spcBef>
              <a:spcAft>
                <a:spcPts val="0"/>
              </a:spcAft>
              <a:buSzPts val="900"/>
              <a:buNone/>
              <a:defRPr>
                <a:solidFill>
                  <a:srgbClr val="888888"/>
                </a:solidFill>
              </a:defRPr>
            </a:lvl6pPr>
            <a:lvl7pPr lvl="6" algn="ctr">
              <a:spcBef>
                <a:spcPts val="750"/>
              </a:spcBef>
              <a:spcAft>
                <a:spcPts val="0"/>
              </a:spcAft>
              <a:buSzPts val="900"/>
              <a:buNone/>
              <a:defRPr>
                <a:solidFill>
                  <a:srgbClr val="888888"/>
                </a:solidFill>
              </a:defRPr>
            </a:lvl7pPr>
            <a:lvl8pPr lvl="7" algn="ctr">
              <a:spcBef>
                <a:spcPts val="750"/>
              </a:spcBef>
              <a:spcAft>
                <a:spcPts val="0"/>
              </a:spcAft>
              <a:buSzPts val="900"/>
              <a:buNone/>
              <a:defRPr>
                <a:solidFill>
                  <a:srgbClr val="888888"/>
                </a:solidFill>
              </a:defRPr>
            </a:lvl8pPr>
            <a:lvl9pPr lvl="8" algn="ctr">
              <a:spcBef>
                <a:spcPts val="750"/>
              </a:spcBef>
              <a:spcAft>
                <a:spcPts val="0"/>
              </a:spcAft>
              <a:buSzPts val="900"/>
              <a:buNone/>
              <a:defRPr>
                <a:solidFill>
                  <a:srgbClr val="888888"/>
                </a:solidFill>
              </a:defRPr>
            </a:lvl9pPr>
          </a:lstStyle>
          <a:p>
            <a:endParaRPr/>
          </a:p>
        </p:txBody>
      </p:sp>
      <p:sp>
        <p:nvSpPr>
          <p:cNvPr id="375" name="Google Shape;375;p39"/>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39"/>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39"/>
          <p:cNvSpPr txBox="1">
            <a:spLocks noGrp="1"/>
          </p:cNvSpPr>
          <p:nvPr>
            <p:ph type="sldNum" idx="12"/>
          </p:nvPr>
        </p:nvSpPr>
        <p:spPr>
          <a:xfrm>
            <a:off x="398859" y="452954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5111563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只有標題" type="titleOnly">
  <p:cSld name="只有標題">
    <p:spTree>
      <p:nvGrpSpPr>
        <p:cNvPr id="1" name="Shape 378"/>
        <p:cNvGrpSpPr/>
        <p:nvPr/>
      </p:nvGrpSpPr>
      <p:grpSpPr>
        <a:xfrm>
          <a:off x="0" y="0"/>
          <a:ext cx="0" cy="0"/>
          <a:chOff x="0" y="0"/>
          <a:chExt cx="0" cy="0"/>
        </a:xfrm>
      </p:grpSpPr>
      <p:sp>
        <p:nvSpPr>
          <p:cNvPr id="379" name="Google Shape;379;p40"/>
          <p:cNvSpPr/>
          <p:nvPr/>
        </p:nvSpPr>
        <p:spPr>
          <a:xfrm rot="10800000" flipH="1">
            <a:off x="-3572" y="714375"/>
            <a:ext cx="1191816" cy="5080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80" name="Google Shape;380;p40"/>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40"/>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40"/>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4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a:spcBef>
                <a:spcPts val="0"/>
              </a:spcBef>
              <a:spcAft>
                <a:spcPts val="0"/>
              </a:spcAft>
              <a:buNone/>
              <a:defRPr sz="1500">
                <a:solidFill>
                  <a:srgbClr val="FEFFFF"/>
                </a:solidFill>
                <a:latin typeface="Century Gothic"/>
                <a:ea typeface="Century Gothic"/>
                <a:cs typeface="Century Gothic"/>
                <a:sym typeface="Century Gothic"/>
              </a:defRPr>
            </a:lvl9pPr>
          </a:lstStyle>
          <a:p>
            <a:fld id="{00000000-1234-1234-1234-123412341234}" type="slidenum">
              <a:rPr lang="en-US" altLang="zh-TW"/>
              <a:pPr/>
              <a:t>‹#›</a:t>
            </a:fld>
            <a:endParaRPr/>
          </a:p>
        </p:txBody>
      </p:sp>
    </p:spTree>
    <p:extLst>
      <p:ext uri="{BB962C8B-B14F-4D97-AF65-F5344CB8AC3E}">
        <p14:creationId xmlns:p14="http://schemas.microsoft.com/office/powerpoint/2010/main" val="975345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image" Target="../media/image1.jpg"/><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theme" Target="../theme/theme10.xml"/><Relationship Id="rId2" Type="http://schemas.openxmlformats.org/officeDocument/2006/relationships/slideLayout" Target="../slideLayouts/slideLayout144.xml"/><Relationship Id="rId16" Type="http://schemas.openxmlformats.org/officeDocument/2006/relationships/slideLayout" Target="../slideLayouts/slideLayout158.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18" Type="http://schemas.openxmlformats.org/officeDocument/2006/relationships/image" Target="../media/image1.jpg"/><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theme" Target="../theme/theme11.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image" Target="../media/image1.jpg"/><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theme" Target="../theme/theme12.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18"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theme" Target="../theme/theme13.xml"/><Relationship Id="rId2" Type="http://schemas.openxmlformats.org/officeDocument/2006/relationships/slideLayout" Target="../slideLayouts/slideLayout192.xml"/><Relationship Id="rId16" Type="http://schemas.openxmlformats.org/officeDocument/2006/relationships/slideLayout" Target="../slideLayouts/slideLayout206.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slideLayout" Target="../slideLayouts/slideLayout20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slideLayout" Target="../slideLayouts/slideLayout219.xml"/><Relationship Id="rId18" Type="http://schemas.openxmlformats.org/officeDocument/2006/relationships/slideLayout" Target="../slideLayouts/slideLayout224.xml"/><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slideLayout" Target="../slideLayouts/slideLayout218.xml"/><Relationship Id="rId17" Type="http://schemas.openxmlformats.org/officeDocument/2006/relationships/slideLayout" Target="../slideLayouts/slideLayout223.xml"/><Relationship Id="rId2" Type="http://schemas.openxmlformats.org/officeDocument/2006/relationships/slideLayout" Target="../slideLayouts/slideLayout208.xml"/><Relationship Id="rId16" Type="http://schemas.openxmlformats.org/officeDocument/2006/relationships/slideLayout" Target="../slideLayouts/slideLayout222.xml"/><Relationship Id="rId20" Type="http://schemas.openxmlformats.org/officeDocument/2006/relationships/image" Target="../media/image1.jpg"/><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5" Type="http://schemas.openxmlformats.org/officeDocument/2006/relationships/slideLayout" Target="../slideLayouts/slideLayout221.xml"/><Relationship Id="rId10" Type="http://schemas.openxmlformats.org/officeDocument/2006/relationships/slideLayout" Target="../slideLayouts/slideLayout216.xml"/><Relationship Id="rId19" Type="http://schemas.openxmlformats.org/officeDocument/2006/relationships/theme" Target="../theme/theme14.xml"/><Relationship Id="rId4" Type="http://schemas.openxmlformats.org/officeDocument/2006/relationships/slideLayout" Target="../slideLayouts/slideLayout210.xml"/><Relationship Id="rId9" Type="http://schemas.openxmlformats.org/officeDocument/2006/relationships/slideLayout" Target="../slideLayouts/slideLayout215.xml"/><Relationship Id="rId14" Type="http://schemas.openxmlformats.org/officeDocument/2006/relationships/slideLayout" Target="../slideLayouts/slideLayout2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2.jp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1.jp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image" Target="../media/image1.jp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theme" Target="../theme/theme5.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image" Target="../media/image1.jpg"/><Relationship Id="rId2" Type="http://schemas.openxmlformats.org/officeDocument/2006/relationships/slideLayout" Target="../slideLayouts/slideLayout81.xml"/><Relationship Id="rId16" Type="http://schemas.openxmlformats.org/officeDocument/2006/relationships/theme" Target="../theme/theme6.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image" Target="../media/image1.jp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theme" Target="../theme/theme7.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theme" Target="../theme/theme8.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image" Target="../media/image1.jpg"/><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theme" Target="../theme/theme9.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234" y="228607"/>
            <a:ext cx="2138363" cy="6638925"/>
            <a:chOff x="2487613" y="285750"/>
            <a:chExt cx="2428875" cy="5654676"/>
          </a:xfrm>
        </p:grpSpPr>
        <p:sp>
          <p:nvSpPr>
            <p:cNvPr id="11" name="Google Shape;11;p1"/>
            <p:cNvSpPr/>
            <p:nvPr/>
          </p:nvSpPr>
          <p:spPr>
            <a:xfrm>
              <a:off x="2487613" y="2284222"/>
              <a:ext cx="85200" cy="534098"/>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2" name="Google Shape;12;p1"/>
            <p:cNvSpPr/>
            <p:nvPr/>
          </p:nvSpPr>
          <p:spPr>
            <a:xfrm>
              <a:off x="2597156" y="2779108"/>
              <a:ext cx="550418" cy="1978191"/>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3" name="Google Shape;13;p1"/>
            <p:cNvSpPr/>
            <p:nvPr/>
          </p:nvSpPr>
          <p:spPr>
            <a:xfrm>
              <a:off x="3174622" y="4730255"/>
              <a:ext cx="519314" cy="1210171"/>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4" name="Google Shape;14;p1"/>
            <p:cNvSpPr/>
            <p:nvPr/>
          </p:nvSpPr>
          <p:spPr>
            <a:xfrm>
              <a:off x="3305804" y="5630785"/>
              <a:ext cx="146057" cy="309641"/>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 name="Google Shape;15;p1"/>
            <p:cNvSpPr/>
            <p:nvPr/>
          </p:nvSpPr>
          <p:spPr>
            <a:xfrm>
              <a:off x="2572813" y="2818321"/>
              <a:ext cx="700533" cy="2834099"/>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6" name="Google Shape;16;p1"/>
            <p:cNvSpPr/>
            <p:nvPr/>
          </p:nvSpPr>
          <p:spPr>
            <a:xfrm>
              <a:off x="2506546" y="285750"/>
              <a:ext cx="90610" cy="2493358"/>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 name="Google Shape;17;p1"/>
            <p:cNvSpPr/>
            <p:nvPr/>
          </p:nvSpPr>
          <p:spPr>
            <a:xfrm>
              <a:off x="2553880" y="2599273"/>
              <a:ext cx="67619" cy="420517"/>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 name="Google Shape;18;p1"/>
            <p:cNvSpPr/>
            <p:nvPr/>
          </p:nvSpPr>
          <p:spPr>
            <a:xfrm>
              <a:off x="3143518" y="4757298"/>
              <a:ext cx="162286" cy="873487"/>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9" name="Google Shape;19;p1"/>
            <p:cNvSpPr/>
            <p:nvPr/>
          </p:nvSpPr>
          <p:spPr>
            <a:xfrm>
              <a:off x="3147575" y="1282282"/>
              <a:ext cx="1768913" cy="3447973"/>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0" name="Google Shape;20;p1"/>
            <p:cNvSpPr/>
            <p:nvPr/>
          </p:nvSpPr>
          <p:spPr>
            <a:xfrm>
              <a:off x="3273346" y="5652419"/>
              <a:ext cx="137943" cy="288007"/>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1" name="Google Shape;21;p1"/>
            <p:cNvSpPr/>
            <p:nvPr/>
          </p:nvSpPr>
          <p:spPr>
            <a:xfrm>
              <a:off x="3143518" y="4655887"/>
              <a:ext cx="31104" cy="189300"/>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2" name="Google Shape;22;p1"/>
            <p:cNvSpPr/>
            <p:nvPr/>
          </p:nvSpPr>
          <p:spPr>
            <a:xfrm>
              <a:off x="3211137" y="5410385"/>
              <a:ext cx="204209" cy="530041"/>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grpSp>
      <p:grpSp>
        <p:nvGrpSpPr>
          <p:cNvPr id="23" name="Google Shape;23;p1"/>
          <p:cNvGrpSpPr/>
          <p:nvPr/>
        </p:nvGrpSpPr>
        <p:grpSpPr>
          <a:xfrm>
            <a:off x="20244" y="0"/>
            <a:ext cx="1768078" cy="6853238"/>
            <a:chOff x="6627813" y="195454"/>
            <a:chExt cx="1952625" cy="5678297"/>
          </a:xfrm>
        </p:grpSpPr>
        <p:sp>
          <p:nvSpPr>
            <p:cNvPr id="24" name="Google Shape;24;p1"/>
            <p:cNvSpPr/>
            <p:nvPr/>
          </p:nvSpPr>
          <p:spPr>
            <a:xfrm>
              <a:off x="6627813" y="195454"/>
              <a:ext cx="408933" cy="3646106"/>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5" name="Google Shape;25;p1"/>
            <p:cNvSpPr/>
            <p:nvPr/>
          </p:nvSpPr>
          <p:spPr>
            <a:xfrm>
              <a:off x="7061730" y="3771847"/>
              <a:ext cx="349763" cy="1310073"/>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6" name="Google Shape;26;p1"/>
            <p:cNvSpPr/>
            <p:nvPr/>
          </p:nvSpPr>
          <p:spPr>
            <a:xfrm>
              <a:off x="7439105" y="5052983"/>
              <a:ext cx="357653" cy="82076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7" name="Google Shape;27;p1"/>
            <p:cNvSpPr/>
            <p:nvPr/>
          </p:nvSpPr>
          <p:spPr>
            <a:xfrm>
              <a:off x="7036746" y="3811307"/>
              <a:ext cx="457585" cy="1853305"/>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8" name="Google Shape;28;p1"/>
            <p:cNvSpPr/>
            <p:nvPr/>
          </p:nvSpPr>
          <p:spPr>
            <a:xfrm>
              <a:off x="6993355" y="1263505"/>
              <a:ext cx="144639" cy="2508342"/>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9" name="Google Shape;29;p1"/>
            <p:cNvSpPr/>
            <p:nvPr/>
          </p:nvSpPr>
          <p:spPr>
            <a:xfrm>
              <a:off x="7525889" y="5640936"/>
              <a:ext cx="111767" cy="232815"/>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0" name="Google Shape;30;p1"/>
            <p:cNvSpPr/>
            <p:nvPr/>
          </p:nvSpPr>
          <p:spPr>
            <a:xfrm>
              <a:off x="7020967" y="3598223"/>
              <a:ext cx="68375" cy="424852"/>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1" name="Google Shape;31;p1"/>
            <p:cNvSpPr/>
            <p:nvPr/>
          </p:nvSpPr>
          <p:spPr>
            <a:xfrm>
              <a:off x="7411493" y="2802446"/>
              <a:ext cx="1168945" cy="2250537"/>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2" name="Google Shape;32;p1"/>
            <p:cNvSpPr/>
            <p:nvPr/>
          </p:nvSpPr>
          <p:spPr>
            <a:xfrm>
              <a:off x="7494331" y="5664612"/>
              <a:ext cx="99932" cy="209139"/>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3" name="Google Shape;33;p1"/>
            <p:cNvSpPr/>
            <p:nvPr/>
          </p:nvSpPr>
          <p:spPr>
            <a:xfrm>
              <a:off x="7411493" y="5081920"/>
              <a:ext cx="114396" cy="559017"/>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4" name="Google Shape;34;p1"/>
            <p:cNvSpPr/>
            <p:nvPr/>
          </p:nvSpPr>
          <p:spPr>
            <a:xfrm>
              <a:off x="7411493" y="4978008"/>
              <a:ext cx="32872" cy="189408"/>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5" name="Google Shape;35;p1"/>
            <p:cNvSpPr/>
            <p:nvPr/>
          </p:nvSpPr>
          <p:spPr>
            <a:xfrm>
              <a:off x="7439105" y="5434429"/>
              <a:ext cx="174882" cy="439322"/>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grpSp>
      <p:sp>
        <p:nvSpPr>
          <p:cNvPr id="36" name="Google Shape;36;p1"/>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1"/>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8" name="Google Shape;38;p1"/>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Google Shape;39;p1"/>
          <p:cNvSpPr txBox="1">
            <a:spLocks noGrp="1"/>
          </p:cNvSpPr>
          <p:nvPr>
            <p:ph type="dt" idx="10"/>
          </p:nvPr>
        </p:nvSpPr>
        <p:spPr>
          <a:xfrm>
            <a:off x="7771444"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40" name="Google Shape;40;p1"/>
          <p:cNvSpPr txBox="1">
            <a:spLocks noGrp="1"/>
          </p:cNvSpPr>
          <p:nvPr>
            <p:ph type="ftr" idx="11"/>
          </p:nvPr>
        </p:nvSpPr>
        <p:spPr>
          <a:xfrm>
            <a:off x="1941910" y="6136157"/>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41" name="Google Shape;41;p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2000" b="0" u="none">
                <a:solidFill>
                  <a:srgbClr val="FEFFFF"/>
                </a:solidFill>
                <a:latin typeface="Century Gothic"/>
                <a:ea typeface="Century Gothic"/>
                <a:cs typeface="Century Gothic"/>
                <a:sym typeface="Century Gothic"/>
              </a:defRPr>
            </a:lvl1pPr>
            <a:lvl2pPr marL="0" marR="0" lvl="1" indent="0" algn="r" rtl="0">
              <a:spcBef>
                <a:spcPts val="0"/>
              </a:spcBef>
              <a:spcAft>
                <a:spcPts val="0"/>
              </a:spcAft>
              <a:buNone/>
              <a:defRPr sz="2000" b="0" u="none">
                <a:solidFill>
                  <a:srgbClr val="FEFFFF"/>
                </a:solidFill>
                <a:latin typeface="Century Gothic"/>
                <a:ea typeface="Century Gothic"/>
                <a:cs typeface="Century Gothic"/>
                <a:sym typeface="Century Gothic"/>
              </a:defRPr>
            </a:lvl2pPr>
            <a:lvl3pPr marL="0" marR="0" lvl="2" indent="0" algn="r" rtl="0">
              <a:spcBef>
                <a:spcPts val="0"/>
              </a:spcBef>
              <a:spcAft>
                <a:spcPts val="0"/>
              </a:spcAft>
              <a:buNone/>
              <a:defRPr sz="2000" b="0" u="none">
                <a:solidFill>
                  <a:srgbClr val="FEFFFF"/>
                </a:solidFill>
                <a:latin typeface="Century Gothic"/>
                <a:ea typeface="Century Gothic"/>
                <a:cs typeface="Century Gothic"/>
                <a:sym typeface="Century Gothic"/>
              </a:defRPr>
            </a:lvl3pPr>
            <a:lvl4pPr marL="0" marR="0" lvl="3" indent="0" algn="r" rtl="0">
              <a:spcBef>
                <a:spcPts val="0"/>
              </a:spcBef>
              <a:spcAft>
                <a:spcPts val="0"/>
              </a:spcAft>
              <a:buNone/>
              <a:defRPr sz="2000" b="0" u="none">
                <a:solidFill>
                  <a:srgbClr val="FEFFFF"/>
                </a:solidFill>
                <a:latin typeface="Century Gothic"/>
                <a:ea typeface="Century Gothic"/>
                <a:cs typeface="Century Gothic"/>
                <a:sym typeface="Century Gothic"/>
              </a:defRPr>
            </a:lvl4pPr>
            <a:lvl5pPr marL="0" marR="0" lvl="4" indent="0" algn="r" rtl="0">
              <a:spcBef>
                <a:spcPts val="0"/>
              </a:spcBef>
              <a:spcAft>
                <a:spcPts val="0"/>
              </a:spcAft>
              <a:buNone/>
              <a:defRPr sz="2000" b="0" u="none">
                <a:solidFill>
                  <a:srgbClr val="FEFFFF"/>
                </a:solidFill>
                <a:latin typeface="Century Gothic"/>
                <a:ea typeface="Century Gothic"/>
                <a:cs typeface="Century Gothic"/>
                <a:sym typeface="Century Gothic"/>
              </a:defRPr>
            </a:lvl5pPr>
            <a:lvl6pPr marL="0" marR="0" lvl="5" indent="0" algn="r" rtl="0">
              <a:spcBef>
                <a:spcPts val="0"/>
              </a:spcBef>
              <a:spcAft>
                <a:spcPts val="0"/>
              </a:spcAft>
              <a:buNone/>
              <a:defRPr sz="2000" b="0" u="none">
                <a:solidFill>
                  <a:srgbClr val="FEFFFF"/>
                </a:solidFill>
                <a:latin typeface="Century Gothic"/>
                <a:ea typeface="Century Gothic"/>
                <a:cs typeface="Century Gothic"/>
                <a:sym typeface="Century Gothic"/>
              </a:defRPr>
            </a:lvl6pPr>
            <a:lvl7pPr marL="0" marR="0" lvl="6" indent="0" algn="r" rtl="0">
              <a:spcBef>
                <a:spcPts val="0"/>
              </a:spcBef>
              <a:spcAft>
                <a:spcPts val="0"/>
              </a:spcAft>
              <a:buNone/>
              <a:defRPr sz="2000" b="0" u="none">
                <a:solidFill>
                  <a:srgbClr val="FEFFFF"/>
                </a:solidFill>
                <a:latin typeface="Century Gothic"/>
                <a:ea typeface="Century Gothic"/>
                <a:cs typeface="Century Gothic"/>
                <a:sym typeface="Century Gothic"/>
              </a:defRPr>
            </a:lvl7pPr>
            <a:lvl8pPr marL="0" marR="0" lvl="7" indent="0" algn="r" rtl="0">
              <a:spcBef>
                <a:spcPts val="0"/>
              </a:spcBef>
              <a:spcAft>
                <a:spcPts val="0"/>
              </a:spcAft>
              <a:buNone/>
              <a:defRPr sz="2000" b="0" u="none">
                <a:solidFill>
                  <a:srgbClr val="FEFFFF"/>
                </a:solidFill>
                <a:latin typeface="Century Gothic"/>
                <a:ea typeface="Century Gothic"/>
                <a:cs typeface="Century Gothic"/>
                <a:sym typeface="Century Gothic"/>
              </a:defRPr>
            </a:lvl8pPr>
            <a:lvl9pPr marL="0" marR="0" lvl="8" indent="0" algn="r" rtl="0">
              <a:spcBef>
                <a:spcPts val="0"/>
              </a:spcBef>
              <a:spcAft>
                <a:spcPts val="0"/>
              </a:spcAft>
              <a:buNone/>
              <a:defRPr sz="2000" b="0" u="none">
                <a:solidFill>
                  <a:srgbClr val="FEFFFF"/>
                </a:solidFill>
                <a:latin typeface="Century Gothic"/>
                <a:ea typeface="Century Gothic"/>
                <a:cs typeface="Century Gothic"/>
                <a:sym typeface="Century Gothic"/>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2804442402"/>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319"/>
        <p:cNvGrpSpPr/>
        <p:nvPr/>
      </p:nvGrpSpPr>
      <p:grpSpPr>
        <a:xfrm>
          <a:off x="0" y="0"/>
          <a:ext cx="0" cy="0"/>
          <a:chOff x="0" y="0"/>
          <a:chExt cx="0" cy="0"/>
        </a:xfrm>
      </p:grpSpPr>
      <p:grpSp>
        <p:nvGrpSpPr>
          <p:cNvPr id="320" name="Google Shape;320;p35"/>
          <p:cNvGrpSpPr/>
          <p:nvPr/>
        </p:nvGrpSpPr>
        <p:grpSpPr>
          <a:xfrm>
            <a:off x="175" y="228607"/>
            <a:ext cx="2138363" cy="6638925"/>
            <a:chOff x="2487613" y="285750"/>
            <a:chExt cx="2428875" cy="5654676"/>
          </a:xfrm>
        </p:grpSpPr>
        <p:sp>
          <p:nvSpPr>
            <p:cNvPr id="321" name="Google Shape;321;p35"/>
            <p:cNvSpPr/>
            <p:nvPr/>
          </p:nvSpPr>
          <p:spPr>
            <a:xfrm>
              <a:off x="2487613" y="2284222"/>
              <a:ext cx="85200" cy="534098"/>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2" name="Google Shape;322;p35"/>
            <p:cNvSpPr/>
            <p:nvPr/>
          </p:nvSpPr>
          <p:spPr>
            <a:xfrm>
              <a:off x="2597156" y="2779108"/>
              <a:ext cx="550418" cy="1978191"/>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3" name="Google Shape;323;p35"/>
            <p:cNvSpPr/>
            <p:nvPr/>
          </p:nvSpPr>
          <p:spPr>
            <a:xfrm>
              <a:off x="3174622" y="4730255"/>
              <a:ext cx="519314" cy="1210171"/>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4" name="Google Shape;324;p35"/>
            <p:cNvSpPr/>
            <p:nvPr/>
          </p:nvSpPr>
          <p:spPr>
            <a:xfrm>
              <a:off x="3305804" y="5630785"/>
              <a:ext cx="146057" cy="309641"/>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5" name="Google Shape;325;p35"/>
            <p:cNvSpPr/>
            <p:nvPr/>
          </p:nvSpPr>
          <p:spPr>
            <a:xfrm>
              <a:off x="2572813" y="2818321"/>
              <a:ext cx="700533" cy="2834099"/>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6" name="Google Shape;326;p35"/>
            <p:cNvSpPr/>
            <p:nvPr/>
          </p:nvSpPr>
          <p:spPr>
            <a:xfrm>
              <a:off x="2506546" y="285750"/>
              <a:ext cx="90610" cy="2493358"/>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7" name="Google Shape;327;p35"/>
            <p:cNvSpPr/>
            <p:nvPr/>
          </p:nvSpPr>
          <p:spPr>
            <a:xfrm>
              <a:off x="2553880" y="2599273"/>
              <a:ext cx="67619" cy="420517"/>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8" name="Google Shape;328;p35"/>
            <p:cNvSpPr/>
            <p:nvPr/>
          </p:nvSpPr>
          <p:spPr>
            <a:xfrm>
              <a:off x="3143518" y="4757298"/>
              <a:ext cx="162286" cy="873487"/>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9" name="Google Shape;329;p35"/>
            <p:cNvSpPr/>
            <p:nvPr/>
          </p:nvSpPr>
          <p:spPr>
            <a:xfrm>
              <a:off x="3147575" y="1282282"/>
              <a:ext cx="1768913" cy="3447973"/>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0" name="Google Shape;330;p35"/>
            <p:cNvSpPr/>
            <p:nvPr/>
          </p:nvSpPr>
          <p:spPr>
            <a:xfrm>
              <a:off x="3273346" y="5652419"/>
              <a:ext cx="137943" cy="288007"/>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1" name="Google Shape;331;p35"/>
            <p:cNvSpPr/>
            <p:nvPr/>
          </p:nvSpPr>
          <p:spPr>
            <a:xfrm>
              <a:off x="3143518" y="4655887"/>
              <a:ext cx="31104" cy="189300"/>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2" name="Google Shape;332;p35"/>
            <p:cNvSpPr/>
            <p:nvPr/>
          </p:nvSpPr>
          <p:spPr>
            <a:xfrm>
              <a:off x="3211137" y="5410385"/>
              <a:ext cx="204209" cy="530041"/>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grpSp>
        <p:nvGrpSpPr>
          <p:cNvPr id="333" name="Google Shape;333;p35"/>
          <p:cNvGrpSpPr/>
          <p:nvPr/>
        </p:nvGrpSpPr>
        <p:grpSpPr>
          <a:xfrm>
            <a:off x="20244" y="0"/>
            <a:ext cx="1768078" cy="6853238"/>
            <a:chOff x="6627813" y="195454"/>
            <a:chExt cx="1952625" cy="5678297"/>
          </a:xfrm>
        </p:grpSpPr>
        <p:sp>
          <p:nvSpPr>
            <p:cNvPr id="334" name="Google Shape;334;p35"/>
            <p:cNvSpPr/>
            <p:nvPr/>
          </p:nvSpPr>
          <p:spPr>
            <a:xfrm>
              <a:off x="6627813" y="195454"/>
              <a:ext cx="408933" cy="3646106"/>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5" name="Google Shape;335;p35"/>
            <p:cNvSpPr/>
            <p:nvPr/>
          </p:nvSpPr>
          <p:spPr>
            <a:xfrm>
              <a:off x="7061730" y="3771847"/>
              <a:ext cx="349763" cy="1310073"/>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6" name="Google Shape;336;p35"/>
            <p:cNvSpPr/>
            <p:nvPr/>
          </p:nvSpPr>
          <p:spPr>
            <a:xfrm>
              <a:off x="7439105" y="5052983"/>
              <a:ext cx="357653" cy="82076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7" name="Google Shape;337;p35"/>
            <p:cNvSpPr/>
            <p:nvPr/>
          </p:nvSpPr>
          <p:spPr>
            <a:xfrm>
              <a:off x="7036746" y="3811307"/>
              <a:ext cx="457585" cy="1853305"/>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8" name="Google Shape;338;p35"/>
            <p:cNvSpPr/>
            <p:nvPr/>
          </p:nvSpPr>
          <p:spPr>
            <a:xfrm>
              <a:off x="6993355" y="1263505"/>
              <a:ext cx="144639" cy="2508342"/>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9" name="Google Shape;339;p35"/>
            <p:cNvSpPr/>
            <p:nvPr/>
          </p:nvSpPr>
          <p:spPr>
            <a:xfrm>
              <a:off x="7525889" y="5640936"/>
              <a:ext cx="111767" cy="232815"/>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0" name="Google Shape;340;p35"/>
            <p:cNvSpPr/>
            <p:nvPr/>
          </p:nvSpPr>
          <p:spPr>
            <a:xfrm>
              <a:off x="7020967" y="3598223"/>
              <a:ext cx="68375" cy="424852"/>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1" name="Google Shape;341;p35"/>
            <p:cNvSpPr/>
            <p:nvPr/>
          </p:nvSpPr>
          <p:spPr>
            <a:xfrm>
              <a:off x="7411493" y="2802446"/>
              <a:ext cx="1168945" cy="2250537"/>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2" name="Google Shape;342;p35"/>
            <p:cNvSpPr/>
            <p:nvPr/>
          </p:nvSpPr>
          <p:spPr>
            <a:xfrm>
              <a:off x="7494331" y="5664612"/>
              <a:ext cx="99932" cy="209139"/>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3" name="Google Shape;343;p35"/>
            <p:cNvSpPr/>
            <p:nvPr/>
          </p:nvSpPr>
          <p:spPr>
            <a:xfrm>
              <a:off x="7411493" y="5081920"/>
              <a:ext cx="114396" cy="559017"/>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4" name="Google Shape;344;p35"/>
            <p:cNvSpPr/>
            <p:nvPr/>
          </p:nvSpPr>
          <p:spPr>
            <a:xfrm>
              <a:off x="7411493" y="4978008"/>
              <a:ext cx="32872" cy="189408"/>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5" name="Google Shape;345;p35"/>
            <p:cNvSpPr/>
            <p:nvPr/>
          </p:nvSpPr>
          <p:spPr>
            <a:xfrm>
              <a:off x="7439105" y="5434429"/>
              <a:ext cx="174882" cy="439322"/>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sp>
        <p:nvSpPr>
          <p:cNvPr id="346" name="Google Shape;346;p35"/>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 name="Google Shape;347;p35"/>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8" name="Google Shape;348;p35"/>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75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04800" algn="l" rtl="0">
              <a:spcBef>
                <a:spcPts val="75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2pPr>
            <a:lvl3pPr marL="1371600" marR="0" lvl="2" indent="-292100" algn="l" rtl="0">
              <a:spcBef>
                <a:spcPts val="750"/>
              </a:spcBef>
              <a:spcAft>
                <a:spcPts val="0"/>
              </a:spcAft>
              <a:buClr>
                <a:schemeClr val="accent1"/>
              </a:buClr>
              <a:buSzPts val="1000"/>
              <a:buFont typeface="Noto Sans Symbols"/>
              <a:buChar char="🠶"/>
              <a:defRPr sz="1000" b="0" i="0" u="none" strike="noStrike" cap="none">
                <a:solidFill>
                  <a:srgbClr val="404040"/>
                </a:solidFill>
                <a:latin typeface="Century Gothic"/>
                <a:ea typeface="Century Gothic"/>
                <a:cs typeface="Century Gothic"/>
                <a:sym typeface="Century Gothic"/>
              </a:defRPr>
            </a:lvl3pPr>
            <a:lvl4pPr marL="1828800" marR="0" lvl="3"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4pPr>
            <a:lvl5pPr marL="2286000" marR="0" lvl="4"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5pPr>
            <a:lvl6pPr marL="2743200" marR="0" lvl="5"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6pPr>
            <a:lvl7pPr marL="3200400" marR="0" lvl="6"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7pPr>
            <a:lvl8pPr marL="3657600" marR="0" lvl="7"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8pPr>
            <a:lvl9pPr marL="4114800" marR="0" lvl="8"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349" name="Google Shape;349;p35"/>
          <p:cNvSpPr txBox="1">
            <a:spLocks noGrp="1"/>
          </p:cNvSpPr>
          <p:nvPr>
            <p:ph type="dt" idx="10"/>
          </p:nvPr>
        </p:nvSpPr>
        <p:spPr>
          <a:xfrm>
            <a:off x="7771385"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0" name="Google Shape;350;p35"/>
          <p:cNvSpPr txBox="1">
            <a:spLocks noGrp="1"/>
          </p:cNvSpPr>
          <p:nvPr>
            <p:ph type="ftr" idx="11"/>
          </p:nvPr>
        </p:nvSpPr>
        <p:spPr>
          <a:xfrm>
            <a:off x="1941910" y="6136039"/>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1" name="Google Shape;351;p35"/>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rtl="0">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rtl="0">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rtl="0">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rtl="0">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rtl="0">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rtl="0">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rtl="0">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rtl="0">
              <a:spcBef>
                <a:spcPts val="0"/>
              </a:spcBef>
              <a:spcAft>
                <a:spcPts val="0"/>
              </a:spcAft>
              <a:buNone/>
              <a:defRPr sz="1500">
                <a:solidFill>
                  <a:srgbClr val="FEFFFF"/>
                </a:solidFill>
                <a:latin typeface="Century Gothic"/>
                <a:ea typeface="Century Gothic"/>
                <a:cs typeface="Century Gothic"/>
                <a:sym typeface="Century Gothic"/>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2509322509"/>
      </p:ext>
    </p:extLst>
  </p:cSld>
  <p:clrMap bg1="lt1" tx1="dk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319"/>
        <p:cNvGrpSpPr/>
        <p:nvPr/>
      </p:nvGrpSpPr>
      <p:grpSpPr>
        <a:xfrm>
          <a:off x="0" y="0"/>
          <a:ext cx="0" cy="0"/>
          <a:chOff x="0" y="0"/>
          <a:chExt cx="0" cy="0"/>
        </a:xfrm>
      </p:grpSpPr>
      <p:grpSp>
        <p:nvGrpSpPr>
          <p:cNvPr id="320" name="Google Shape;320;p35"/>
          <p:cNvGrpSpPr/>
          <p:nvPr/>
        </p:nvGrpSpPr>
        <p:grpSpPr>
          <a:xfrm>
            <a:off x="164" y="228607"/>
            <a:ext cx="2138363" cy="6638925"/>
            <a:chOff x="2487613" y="285750"/>
            <a:chExt cx="2428875" cy="5654676"/>
          </a:xfrm>
        </p:grpSpPr>
        <p:sp>
          <p:nvSpPr>
            <p:cNvPr id="321" name="Google Shape;321;p35"/>
            <p:cNvSpPr/>
            <p:nvPr/>
          </p:nvSpPr>
          <p:spPr>
            <a:xfrm>
              <a:off x="2487613" y="2284222"/>
              <a:ext cx="85200" cy="534098"/>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2" name="Google Shape;322;p35"/>
            <p:cNvSpPr/>
            <p:nvPr/>
          </p:nvSpPr>
          <p:spPr>
            <a:xfrm>
              <a:off x="2597156" y="2779108"/>
              <a:ext cx="550418" cy="1978191"/>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3" name="Google Shape;323;p35"/>
            <p:cNvSpPr/>
            <p:nvPr/>
          </p:nvSpPr>
          <p:spPr>
            <a:xfrm>
              <a:off x="3174622" y="4730255"/>
              <a:ext cx="519314" cy="1210171"/>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4" name="Google Shape;324;p35"/>
            <p:cNvSpPr/>
            <p:nvPr/>
          </p:nvSpPr>
          <p:spPr>
            <a:xfrm>
              <a:off x="3305804" y="5630785"/>
              <a:ext cx="146057" cy="309641"/>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5" name="Google Shape;325;p35"/>
            <p:cNvSpPr/>
            <p:nvPr/>
          </p:nvSpPr>
          <p:spPr>
            <a:xfrm>
              <a:off x="2572813" y="2818321"/>
              <a:ext cx="700533" cy="2834099"/>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6" name="Google Shape;326;p35"/>
            <p:cNvSpPr/>
            <p:nvPr/>
          </p:nvSpPr>
          <p:spPr>
            <a:xfrm>
              <a:off x="2506546" y="285750"/>
              <a:ext cx="90610" cy="2493358"/>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7" name="Google Shape;327;p35"/>
            <p:cNvSpPr/>
            <p:nvPr/>
          </p:nvSpPr>
          <p:spPr>
            <a:xfrm>
              <a:off x="2553880" y="2599273"/>
              <a:ext cx="67619" cy="420517"/>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8" name="Google Shape;328;p35"/>
            <p:cNvSpPr/>
            <p:nvPr/>
          </p:nvSpPr>
          <p:spPr>
            <a:xfrm>
              <a:off x="3143518" y="4757298"/>
              <a:ext cx="162286" cy="873487"/>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9" name="Google Shape;329;p35"/>
            <p:cNvSpPr/>
            <p:nvPr/>
          </p:nvSpPr>
          <p:spPr>
            <a:xfrm>
              <a:off x="3147575" y="1282282"/>
              <a:ext cx="1768913" cy="3447973"/>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0" name="Google Shape;330;p35"/>
            <p:cNvSpPr/>
            <p:nvPr/>
          </p:nvSpPr>
          <p:spPr>
            <a:xfrm>
              <a:off x="3273346" y="5652419"/>
              <a:ext cx="137943" cy="288007"/>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1" name="Google Shape;331;p35"/>
            <p:cNvSpPr/>
            <p:nvPr/>
          </p:nvSpPr>
          <p:spPr>
            <a:xfrm>
              <a:off x="3143518" y="4655887"/>
              <a:ext cx="31104" cy="189300"/>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2" name="Google Shape;332;p35"/>
            <p:cNvSpPr/>
            <p:nvPr/>
          </p:nvSpPr>
          <p:spPr>
            <a:xfrm>
              <a:off x="3211137" y="5410385"/>
              <a:ext cx="204209" cy="530041"/>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grpSp>
        <p:nvGrpSpPr>
          <p:cNvPr id="333" name="Google Shape;333;p35"/>
          <p:cNvGrpSpPr/>
          <p:nvPr/>
        </p:nvGrpSpPr>
        <p:grpSpPr>
          <a:xfrm>
            <a:off x="20244" y="0"/>
            <a:ext cx="1768078" cy="6853238"/>
            <a:chOff x="6627813" y="195454"/>
            <a:chExt cx="1952625" cy="5678297"/>
          </a:xfrm>
        </p:grpSpPr>
        <p:sp>
          <p:nvSpPr>
            <p:cNvPr id="334" name="Google Shape;334;p35"/>
            <p:cNvSpPr/>
            <p:nvPr/>
          </p:nvSpPr>
          <p:spPr>
            <a:xfrm>
              <a:off x="6627813" y="195454"/>
              <a:ext cx="408933" cy="3646106"/>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5" name="Google Shape;335;p35"/>
            <p:cNvSpPr/>
            <p:nvPr/>
          </p:nvSpPr>
          <p:spPr>
            <a:xfrm>
              <a:off x="7061730" y="3771847"/>
              <a:ext cx="349763" cy="1310073"/>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6" name="Google Shape;336;p35"/>
            <p:cNvSpPr/>
            <p:nvPr/>
          </p:nvSpPr>
          <p:spPr>
            <a:xfrm>
              <a:off x="7439105" y="5052983"/>
              <a:ext cx="357653" cy="82076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7" name="Google Shape;337;p35"/>
            <p:cNvSpPr/>
            <p:nvPr/>
          </p:nvSpPr>
          <p:spPr>
            <a:xfrm>
              <a:off x="7036746" y="3811307"/>
              <a:ext cx="457585" cy="1853305"/>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8" name="Google Shape;338;p35"/>
            <p:cNvSpPr/>
            <p:nvPr/>
          </p:nvSpPr>
          <p:spPr>
            <a:xfrm>
              <a:off x="6993355" y="1263505"/>
              <a:ext cx="144639" cy="2508342"/>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9" name="Google Shape;339;p35"/>
            <p:cNvSpPr/>
            <p:nvPr/>
          </p:nvSpPr>
          <p:spPr>
            <a:xfrm>
              <a:off x="7525889" y="5640936"/>
              <a:ext cx="111767" cy="232815"/>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0" name="Google Shape;340;p35"/>
            <p:cNvSpPr/>
            <p:nvPr/>
          </p:nvSpPr>
          <p:spPr>
            <a:xfrm>
              <a:off x="7020967" y="3598223"/>
              <a:ext cx="68375" cy="424852"/>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1" name="Google Shape;341;p35"/>
            <p:cNvSpPr/>
            <p:nvPr/>
          </p:nvSpPr>
          <p:spPr>
            <a:xfrm>
              <a:off x="7411493" y="2802446"/>
              <a:ext cx="1168945" cy="2250537"/>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2" name="Google Shape;342;p35"/>
            <p:cNvSpPr/>
            <p:nvPr/>
          </p:nvSpPr>
          <p:spPr>
            <a:xfrm>
              <a:off x="7494331" y="5664612"/>
              <a:ext cx="99932" cy="209139"/>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3" name="Google Shape;343;p35"/>
            <p:cNvSpPr/>
            <p:nvPr/>
          </p:nvSpPr>
          <p:spPr>
            <a:xfrm>
              <a:off x="7411493" y="5081920"/>
              <a:ext cx="114396" cy="559017"/>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4" name="Google Shape;344;p35"/>
            <p:cNvSpPr/>
            <p:nvPr/>
          </p:nvSpPr>
          <p:spPr>
            <a:xfrm>
              <a:off x="7411493" y="4978008"/>
              <a:ext cx="32872" cy="189408"/>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5" name="Google Shape;345;p35"/>
            <p:cNvSpPr/>
            <p:nvPr/>
          </p:nvSpPr>
          <p:spPr>
            <a:xfrm>
              <a:off x="7439105" y="5434429"/>
              <a:ext cx="174882" cy="439322"/>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sp>
        <p:nvSpPr>
          <p:cNvPr id="346" name="Google Shape;346;p35"/>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 name="Google Shape;347;p35"/>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8" name="Google Shape;348;p35"/>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75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04800" algn="l" rtl="0">
              <a:spcBef>
                <a:spcPts val="75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2pPr>
            <a:lvl3pPr marL="1371600" marR="0" lvl="2" indent="-292100" algn="l" rtl="0">
              <a:spcBef>
                <a:spcPts val="750"/>
              </a:spcBef>
              <a:spcAft>
                <a:spcPts val="0"/>
              </a:spcAft>
              <a:buClr>
                <a:schemeClr val="accent1"/>
              </a:buClr>
              <a:buSzPts val="1000"/>
              <a:buFont typeface="Noto Sans Symbols"/>
              <a:buChar char="🠶"/>
              <a:defRPr sz="1000" b="0" i="0" u="none" strike="noStrike" cap="none">
                <a:solidFill>
                  <a:srgbClr val="404040"/>
                </a:solidFill>
                <a:latin typeface="Century Gothic"/>
                <a:ea typeface="Century Gothic"/>
                <a:cs typeface="Century Gothic"/>
                <a:sym typeface="Century Gothic"/>
              </a:defRPr>
            </a:lvl3pPr>
            <a:lvl4pPr marL="1828800" marR="0" lvl="3"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4pPr>
            <a:lvl5pPr marL="2286000" marR="0" lvl="4"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5pPr>
            <a:lvl6pPr marL="2743200" marR="0" lvl="5"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6pPr>
            <a:lvl7pPr marL="3200400" marR="0" lvl="6"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7pPr>
            <a:lvl8pPr marL="3657600" marR="0" lvl="7"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8pPr>
            <a:lvl9pPr marL="4114800" marR="0" lvl="8"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349" name="Google Shape;349;p35"/>
          <p:cNvSpPr txBox="1">
            <a:spLocks noGrp="1"/>
          </p:cNvSpPr>
          <p:nvPr>
            <p:ph type="dt" idx="10"/>
          </p:nvPr>
        </p:nvSpPr>
        <p:spPr>
          <a:xfrm>
            <a:off x="7771374"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0" name="Google Shape;350;p35"/>
          <p:cNvSpPr txBox="1">
            <a:spLocks noGrp="1"/>
          </p:cNvSpPr>
          <p:nvPr>
            <p:ph type="ftr" idx="11"/>
          </p:nvPr>
        </p:nvSpPr>
        <p:spPr>
          <a:xfrm>
            <a:off x="1941910" y="6136017"/>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1" name="Google Shape;351;p35"/>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rtl="0">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rtl="0">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rtl="0">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rtl="0">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rtl="0">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rtl="0">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rtl="0">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rtl="0">
              <a:spcBef>
                <a:spcPts val="0"/>
              </a:spcBef>
              <a:spcAft>
                <a:spcPts val="0"/>
              </a:spcAft>
              <a:buNone/>
              <a:defRPr sz="1500">
                <a:solidFill>
                  <a:srgbClr val="FEFFFF"/>
                </a:solidFill>
                <a:latin typeface="Century Gothic"/>
                <a:ea typeface="Century Gothic"/>
                <a:cs typeface="Century Gothic"/>
                <a:sym typeface="Century Gothic"/>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531294849"/>
      </p:ext>
    </p:extLst>
  </p:cSld>
  <p:clrMap bg1="lt1" tx1="dk1" bg2="dk2"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319"/>
        <p:cNvGrpSpPr/>
        <p:nvPr/>
      </p:nvGrpSpPr>
      <p:grpSpPr>
        <a:xfrm>
          <a:off x="0" y="0"/>
          <a:ext cx="0" cy="0"/>
          <a:chOff x="0" y="0"/>
          <a:chExt cx="0" cy="0"/>
        </a:xfrm>
      </p:grpSpPr>
      <p:grpSp>
        <p:nvGrpSpPr>
          <p:cNvPr id="320" name="Google Shape;320;p35"/>
          <p:cNvGrpSpPr/>
          <p:nvPr/>
        </p:nvGrpSpPr>
        <p:grpSpPr>
          <a:xfrm>
            <a:off x="111" y="228607"/>
            <a:ext cx="2138363" cy="6638925"/>
            <a:chOff x="2487613" y="285750"/>
            <a:chExt cx="2428875" cy="5654676"/>
          </a:xfrm>
        </p:grpSpPr>
        <p:sp>
          <p:nvSpPr>
            <p:cNvPr id="321" name="Google Shape;321;p35"/>
            <p:cNvSpPr/>
            <p:nvPr/>
          </p:nvSpPr>
          <p:spPr>
            <a:xfrm>
              <a:off x="2487613" y="2284222"/>
              <a:ext cx="85200" cy="534098"/>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2" name="Google Shape;322;p35"/>
            <p:cNvSpPr/>
            <p:nvPr/>
          </p:nvSpPr>
          <p:spPr>
            <a:xfrm>
              <a:off x="2597156" y="2779108"/>
              <a:ext cx="550418" cy="1978191"/>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3" name="Google Shape;323;p35"/>
            <p:cNvSpPr/>
            <p:nvPr/>
          </p:nvSpPr>
          <p:spPr>
            <a:xfrm>
              <a:off x="3174622" y="4730255"/>
              <a:ext cx="519314" cy="1210171"/>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4" name="Google Shape;324;p35"/>
            <p:cNvSpPr/>
            <p:nvPr/>
          </p:nvSpPr>
          <p:spPr>
            <a:xfrm>
              <a:off x="3305804" y="5630785"/>
              <a:ext cx="146057" cy="309641"/>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5" name="Google Shape;325;p35"/>
            <p:cNvSpPr/>
            <p:nvPr/>
          </p:nvSpPr>
          <p:spPr>
            <a:xfrm>
              <a:off x="2572813" y="2818321"/>
              <a:ext cx="700533" cy="2834099"/>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6" name="Google Shape;326;p35"/>
            <p:cNvSpPr/>
            <p:nvPr/>
          </p:nvSpPr>
          <p:spPr>
            <a:xfrm>
              <a:off x="2506546" y="285750"/>
              <a:ext cx="90610" cy="2493358"/>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7" name="Google Shape;327;p35"/>
            <p:cNvSpPr/>
            <p:nvPr/>
          </p:nvSpPr>
          <p:spPr>
            <a:xfrm>
              <a:off x="2553880" y="2599273"/>
              <a:ext cx="67619" cy="420517"/>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8" name="Google Shape;328;p35"/>
            <p:cNvSpPr/>
            <p:nvPr/>
          </p:nvSpPr>
          <p:spPr>
            <a:xfrm>
              <a:off x="3143518" y="4757298"/>
              <a:ext cx="162286" cy="873487"/>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9" name="Google Shape;329;p35"/>
            <p:cNvSpPr/>
            <p:nvPr/>
          </p:nvSpPr>
          <p:spPr>
            <a:xfrm>
              <a:off x="3147575" y="1282282"/>
              <a:ext cx="1768913" cy="3447973"/>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0" name="Google Shape;330;p35"/>
            <p:cNvSpPr/>
            <p:nvPr/>
          </p:nvSpPr>
          <p:spPr>
            <a:xfrm>
              <a:off x="3273346" y="5652419"/>
              <a:ext cx="137943" cy="288007"/>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1" name="Google Shape;331;p35"/>
            <p:cNvSpPr/>
            <p:nvPr/>
          </p:nvSpPr>
          <p:spPr>
            <a:xfrm>
              <a:off x="3143518" y="4655887"/>
              <a:ext cx="31104" cy="189300"/>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2" name="Google Shape;332;p35"/>
            <p:cNvSpPr/>
            <p:nvPr/>
          </p:nvSpPr>
          <p:spPr>
            <a:xfrm>
              <a:off x="3211137" y="5410385"/>
              <a:ext cx="204209" cy="530041"/>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grpSp>
        <p:nvGrpSpPr>
          <p:cNvPr id="333" name="Google Shape;333;p35"/>
          <p:cNvGrpSpPr/>
          <p:nvPr/>
        </p:nvGrpSpPr>
        <p:grpSpPr>
          <a:xfrm>
            <a:off x="20244" y="0"/>
            <a:ext cx="1768078" cy="6853238"/>
            <a:chOff x="6627813" y="195454"/>
            <a:chExt cx="1952625" cy="5678297"/>
          </a:xfrm>
        </p:grpSpPr>
        <p:sp>
          <p:nvSpPr>
            <p:cNvPr id="334" name="Google Shape;334;p35"/>
            <p:cNvSpPr/>
            <p:nvPr/>
          </p:nvSpPr>
          <p:spPr>
            <a:xfrm>
              <a:off x="6627813" y="195454"/>
              <a:ext cx="408933" cy="3646106"/>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5" name="Google Shape;335;p35"/>
            <p:cNvSpPr/>
            <p:nvPr/>
          </p:nvSpPr>
          <p:spPr>
            <a:xfrm>
              <a:off x="7061730" y="3771847"/>
              <a:ext cx="349763" cy="1310073"/>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6" name="Google Shape;336;p35"/>
            <p:cNvSpPr/>
            <p:nvPr/>
          </p:nvSpPr>
          <p:spPr>
            <a:xfrm>
              <a:off x="7439105" y="5052983"/>
              <a:ext cx="357653" cy="82076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7" name="Google Shape;337;p35"/>
            <p:cNvSpPr/>
            <p:nvPr/>
          </p:nvSpPr>
          <p:spPr>
            <a:xfrm>
              <a:off x="7036746" y="3811307"/>
              <a:ext cx="457585" cy="1853305"/>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8" name="Google Shape;338;p35"/>
            <p:cNvSpPr/>
            <p:nvPr/>
          </p:nvSpPr>
          <p:spPr>
            <a:xfrm>
              <a:off x="6993355" y="1263505"/>
              <a:ext cx="144639" cy="2508342"/>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9" name="Google Shape;339;p35"/>
            <p:cNvSpPr/>
            <p:nvPr/>
          </p:nvSpPr>
          <p:spPr>
            <a:xfrm>
              <a:off x="7525889" y="5640936"/>
              <a:ext cx="111767" cy="232815"/>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0" name="Google Shape;340;p35"/>
            <p:cNvSpPr/>
            <p:nvPr/>
          </p:nvSpPr>
          <p:spPr>
            <a:xfrm>
              <a:off x="7020967" y="3598223"/>
              <a:ext cx="68375" cy="424852"/>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1" name="Google Shape;341;p35"/>
            <p:cNvSpPr/>
            <p:nvPr/>
          </p:nvSpPr>
          <p:spPr>
            <a:xfrm>
              <a:off x="7411493" y="2802446"/>
              <a:ext cx="1168945" cy="2250537"/>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2" name="Google Shape;342;p35"/>
            <p:cNvSpPr/>
            <p:nvPr/>
          </p:nvSpPr>
          <p:spPr>
            <a:xfrm>
              <a:off x="7494331" y="5664612"/>
              <a:ext cx="99932" cy="209139"/>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3" name="Google Shape;343;p35"/>
            <p:cNvSpPr/>
            <p:nvPr/>
          </p:nvSpPr>
          <p:spPr>
            <a:xfrm>
              <a:off x="7411493" y="5081920"/>
              <a:ext cx="114396" cy="559017"/>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4" name="Google Shape;344;p35"/>
            <p:cNvSpPr/>
            <p:nvPr/>
          </p:nvSpPr>
          <p:spPr>
            <a:xfrm>
              <a:off x="7411493" y="4978008"/>
              <a:ext cx="32872" cy="189408"/>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5" name="Google Shape;345;p35"/>
            <p:cNvSpPr/>
            <p:nvPr/>
          </p:nvSpPr>
          <p:spPr>
            <a:xfrm>
              <a:off x="7439105" y="5434429"/>
              <a:ext cx="174882" cy="439322"/>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sp>
        <p:nvSpPr>
          <p:cNvPr id="346" name="Google Shape;346;p35"/>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 name="Google Shape;347;p35"/>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8" name="Google Shape;348;p35"/>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75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04800" algn="l" rtl="0">
              <a:spcBef>
                <a:spcPts val="75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2pPr>
            <a:lvl3pPr marL="1371600" marR="0" lvl="2" indent="-292100" algn="l" rtl="0">
              <a:spcBef>
                <a:spcPts val="750"/>
              </a:spcBef>
              <a:spcAft>
                <a:spcPts val="0"/>
              </a:spcAft>
              <a:buClr>
                <a:schemeClr val="accent1"/>
              </a:buClr>
              <a:buSzPts val="1000"/>
              <a:buFont typeface="Noto Sans Symbols"/>
              <a:buChar char="🠶"/>
              <a:defRPr sz="1000" b="0" i="0" u="none" strike="noStrike" cap="none">
                <a:solidFill>
                  <a:srgbClr val="404040"/>
                </a:solidFill>
                <a:latin typeface="Century Gothic"/>
                <a:ea typeface="Century Gothic"/>
                <a:cs typeface="Century Gothic"/>
                <a:sym typeface="Century Gothic"/>
              </a:defRPr>
            </a:lvl3pPr>
            <a:lvl4pPr marL="1828800" marR="0" lvl="3"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4pPr>
            <a:lvl5pPr marL="2286000" marR="0" lvl="4"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5pPr>
            <a:lvl6pPr marL="2743200" marR="0" lvl="5"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6pPr>
            <a:lvl7pPr marL="3200400" marR="0" lvl="6"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7pPr>
            <a:lvl8pPr marL="3657600" marR="0" lvl="7"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8pPr>
            <a:lvl9pPr marL="4114800" marR="0" lvl="8"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349" name="Google Shape;349;p35"/>
          <p:cNvSpPr txBox="1">
            <a:spLocks noGrp="1"/>
          </p:cNvSpPr>
          <p:nvPr>
            <p:ph type="dt" idx="10"/>
          </p:nvPr>
        </p:nvSpPr>
        <p:spPr>
          <a:xfrm>
            <a:off x="7771321"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0" name="Google Shape;350;p35"/>
          <p:cNvSpPr txBox="1">
            <a:spLocks noGrp="1"/>
          </p:cNvSpPr>
          <p:nvPr>
            <p:ph type="ftr" idx="11"/>
          </p:nvPr>
        </p:nvSpPr>
        <p:spPr>
          <a:xfrm>
            <a:off x="1941910" y="6135911"/>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1" name="Google Shape;351;p35"/>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rtl="0">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rtl="0">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rtl="0">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rtl="0">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rtl="0">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rtl="0">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rtl="0">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rtl="0">
              <a:spcBef>
                <a:spcPts val="0"/>
              </a:spcBef>
              <a:spcAft>
                <a:spcPts val="0"/>
              </a:spcAft>
              <a:buNone/>
              <a:defRPr sz="1500">
                <a:solidFill>
                  <a:srgbClr val="FEFFFF"/>
                </a:solidFill>
                <a:latin typeface="Century Gothic"/>
                <a:ea typeface="Century Gothic"/>
                <a:cs typeface="Century Gothic"/>
                <a:sym typeface="Century Gothic"/>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2860849244"/>
      </p:ext>
    </p:extLst>
  </p:cSld>
  <p:clrMap bg1="lt1" tx1="dk1" bg2="dk2" tx2="lt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319"/>
        <p:cNvGrpSpPr/>
        <p:nvPr/>
      </p:nvGrpSpPr>
      <p:grpSpPr>
        <a:xfrm>
          <a:off x="0" y="0"/>
          <a:ext cx="0" cy="0"/>
          <a:chOff x="0" y="0"/>
          <a:chExt cx="0" cy="0"/>
        </a:xfrm>
      </p:grpSpPr>
      <p:grpSp>
        <p:nvGrpSpPr>
          <p:cNvPr id="320" name="Google Shape;320;p35"/>
          <p:cNvGrpSpPr/>
          <p:nvPr/>
        </p:nvGrpSpPr>
        <p:grpSpPr>
          <a:xfrm>
            <a:off x="84" y="228607"/>
            <a:ext cx="2138363" cy="6638925"/>
            <a:chOff x="2487613" y="285750"/>
            <a:chExt cx="2428875" cy="5654676"/>
          </a:xfrm>
        </p:grpSpPr>
        <p:sp>
          <p:nvSpPr>
            <p:cNvPr id="321" name="Google Shape;321;p35"/>
            <p:cNvSpPr/>
            <p:nvPr/>
          </p:nvSpPr>
          <p:spPr>
            <a:xfrm>
              <a:off x="2487613" y="2284222"/>
              <a:ext cx="85200" cy="534098"/>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2" name="Google Shape;322;p35"/>
            <p:cNvSpPr/>
            <p:nvPr/>
          </p:nvSpPr>
          <p:spPr>
            <a:xfrm>
              <a:off x="2597156" y="2779108"/>
              <a:ext cx="550418" cy="1978191"/>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3" name="Google Shape;323;p35"/>
            <p:cNvSpPr/>
            <p:nvPr/>
          </p:nvSpPr>
          <p:spPr>
            <a:xfrm>
              <a:off x="3174622" y="4730255"/>
              <a:ext cx="519314" cy="1210171"/>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4" name="Google Shape;324;p35"/>
            <p:cNvSpPr/>
            <p:nvPr/>
          </p:nvSpPr>
          <p:spPr>
            <a:xfrm>
              <a:off x="3305804" y="5630785"/>
              <a:ext cx="146057" cy="309641"/>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5" name="Google Shape;325;p35"/>
            <p:cNvSpPr/>
            <p:nvPr/>
          </p:nvSpPr>
          <p:spPr>
            <a:xfrm>
              <a:off x="2572813" y="2818321"/>
              <a:ext cx="700533" cy="2834099"/>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6" name="Google Shape;326;p35"/>
            <p:cNvSpPr/>
            <p:nvPr/>
          </p:nvSpPr>
          <p:spPr>
            <a:xfrm>
              <a:off x="2506546" y="285750"/>
              <a:ext cx="90610" cy="2493358"/>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7" name="Google Shape;327;p35"/>
            <p:cNvSpPr/>
            <p:nvPr/>
          </p:nvSpPr>
          <p:spPr>
            <a:xfrm>
              <a:off x="2553880" y="2599273"/>
              <a:ext cx="67619" cy="420517"/>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8" name="Google Shape;328;p35"/>
            <p:cNvSpPr/>
            <p:nvPr/>
          </p:nvSpPr>
          <p:spPr>
            <a:xfrm>
              <a:off x="3143518" y="4757298"/>
              <a:ext cx="162286" cy="873487"/>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9" name="Google Shape;329;p35"/>
            <p:cNvSpPr/>
            <p:nvPr/>
          </p:nvSpPr>
          <p:spPr>
            <a:xfrm>
              <a:off x="3147575" y="1282282"/>
              <a:ext cx="1768913" cy="3447973"/>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0" name="Google Shape;330;p35"/>
            <p:cNvSpPr/>
            <p:nvPr/>
          </p:nvSpPr>
          <p:spPr>
            <a:xfrm>
              <a:off x="3273346" y="5652419"/>
              <a:ext cx="137943" cy="288007"/>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1" name="Google Shape;331;p35"/>
            <p:cNvSpPr/>
            <p:nvPr/>
          </p:nvSpPr>
          <p:spPr>
            <a:xfrm>
              <a:off x="3143518" y="4655887"/>
              <a:ext cx="31104" cy="189300"/>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2" name="Google Shape;332;p35"/>
            <p:cNvSpPr/>
            <p:nvPr/>
          </p:nvSpPr>
          <p:spPr>
            <a:xfrm>
              <a:off x="3211137" y="5410385"/>
              <a:ext cx="204209" cy="530041"/>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grpSp>
        <p:nvGrpSpPr>
          <p:cNvPr id="333" name="Google Shape;333;p35"/>
          <p:cNvGrpSpPr/>
          <p:nvPr/>
        </p:nvGrpSpPr>
        <p:grpSpPr>
          <a:xfrm>
            <a:off x="20244" y="0"/>
            <a:ext cx="1768078" cy="6853238"/>
            <a:chOff x="6627813" y="195454"/>
            <a:chExt cx="1952625" cy="5678297"/>
          </a:xfrm>
        </p:grpSpPr>
        <p:sp>
          <p:nvSpPr>
            <p:cNvPr id="334" name="Google Shape;334;p35"/>
            <p:cNvSpPr/>
            <p:nvPr/>
          </p:nvSpPr>
          <p:spPr>
            <a:xfrm>
              <a:off x="6627813" y="195454"/>
              <a:ext cx="408933" cy="3646106"/>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5" name="Google Shape;335;p35"/>
            <p:cNvSpPr/>
            <p:nvPr/>
          </p:nvSpPr>
          <p:spPr>
            <a:xfrm>
              <a:off x="7061730" y="3771847"/>
              <a:ext cx="349763" cy="1310073"/>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6" name="Google Shape;336;p35"/>
            <p:cNvSpPr/>
            <p:nvPr/>
          </p:nvSpPr>
          <p:spPr>
            <a:xfrm>
              <a:off x="7439105" y="5052983"/>
              <a:ext cx="357653" cy="82076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7" name="Google Shape;337;p35"/>
            <p:cNvSpPr/>
            <p:nvPr/>
          </p:nvSpPr>
          <p:spPr>
            <a:xfrm>
              <a:off x="7036746" y="3811307"/>
              <a:ext cx="457585" cy="1853305"/>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8" name="Google Shape;338;p35"/>
            <p:cNvSpPr/>
            <p:nvPr/>
          </p:nvSpPr>
          <p:spPr>
            <a:xfrm>
              <a:off x="6993355" y="1263505"/>
              <a:ext cx="144639" cy="2508342"/>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9" name="Google Shape;339;p35"/>
            <p:cNvSpPr/>
            <p:nvPr/>
          </p:nvSpPr>
          <p:spPr>
            <a:xfrm>
              <a:off x="7525889" y="5640936"/>
              <a:ext cx="111767" cy="232815"/>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0" name="Google Shape;340;p35"/>
            <p:cNvSpPr/>
            <p:nvPr/>
          </p:nvSpPr>
          <p:spPr>
            <a:xfrm>
              <a:off x="7020967" y="3598223"/>
              <a:ext cx="68375" cy="424852"/>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1" name="Google Shape;341;p35"/>
            <p:cNvSpPr/>
            <p:nvPr/>
          </p:nvSpPr>
          <p:spPr>
            <a:xfrm>
              <a:off x="7411493" y="2802446"/>
              <a:ext cx="1168945" cy="2250537"/>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2" name="Google Shape;342;p35"/>
            <p:cNvSpPr/>
            <p:nvPr/>
          </p:nvSpPr>
          <p:spPr>
            <a:xfrm>
              <a:off x="7494331" y="5664612"/>
              <a:ext cx="99932" cy="209139"/>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3" name="Google Shape;343;p35"/>
            <p:cNvSpPr/>
            <p:nvPr/>
          </p:nvSpPr>
          <p:spPr>
            <a:xfrm>
              <a:off x="7411493" y="5081920"/>
              <a:ext cx="114396" cy="559017"/>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4" name="Google Shape;344;p35"/>
            <p:cNvSpPr/>
            <p:nvPr/>
          </p:nvSpPr>
          <p:spPr>
            <a:xfrm>
              <a:off x="7411493" y="4978008"/>
              <a:ext cx="32872" cy="189408"/>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5" name="Google Shape;345;p35"/>
            <p:cNvSpPr/>
            <p:nvPr/>
          </p:nvSpPr>
          <p:spPr>
            <a:xfrm>
              <a:off x="7439105" y="5434429"/>
              <a:ext cx="174882" cy="439322"/>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sp>
        <p:nvSpPr>
          <p:cNvPr id="346" name="Google Shape;346;p35"/>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 name="Google Shape;347;p35"/>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8" name="Google Shape;348;p35"/>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75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04800" algn="l" rtl="0">
              <a:spcBef>
                <a:spcPts val="75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2pPr>
            <a:lvl3pPr marL="1371600" marR="0" lvl="2" indent="-292100" algn="l" rtl="0">
              <a:spcBef>
                <a:spcPts val="750"/>
              </a:spcBef>
              <a:spcAft>
                <a:spcPts val="0"/>
              </a:spcAft>
              <a:buClr>
                <a:schemeClr val="accent1"/>
              </a:buClr>
              <a:buSzPts val="1000"/>
              <a:buFont typeface="Noto Sans Symbols"/>
              <a:buChar char="🠶"/>
              <a:defRPr sz="1000" b="0" i="0" u="none" strike="noStrike" cap="none">
                <a:solidFill>
                  <a:srgbClr val="404040"/>
                </a:solidFill>
                <a:latin typeface="Century Gothic"/>
                <a:ea typeface="Century Gothic"/>
                <a:cs typeface="Century Gothic"/>
                <a:sym typeface="Century Gothic"/>
              </a:defRPr>
            </a:lvl3pPr>
            <a:lvl4pPr marL="1828800" marR="0" lvl="3"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4pPr>
            <a:lvl5pPr marL="2286000" marR="0" lvl="4"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5pPr>
            <a:lvl6pPr marL="2743200" marR="0" lvl="5"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6pPr>
            <a:lvl7pPr marL="3200400" marR="0" lvl="6"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7pPr>
            <a:lvl8pPr marL="3657600" marR="0" lvl="7"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8pPr>
            <a:lvl9pPr marL="4114800" marR="0" lvl="8"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349" name="Google Shape;349;p35"/>
          <p:cNvSpPr txBox="1">
            <a:spLocks noGrp="1"/>
          </p:cNvSpPr>
          <p:nvPr>
            <p:ph type="dt" idx="10"/>
          </p:nvPr>
        </p:nvSpPr>
        <p:spPr>
          <a:xfrm>
            <a:off x="7771294"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0" name="Google Shape;350;p35"/>
          <p:cNvSpPr txBox="1">
            <a:spLocks noGrp="1"/>
          </p:cNvSpPr>
          <p:nvPr>
            <p:ph type="ftr" idx="11"/>
          </p:nvPr>
        </p:nvSpPr>
        <p:spPr>
          <a:xfrm>
            <a:off x="1941910" y="6135857"/>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1" name="Google Shape;351;p35"/>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rtl="0">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rtl="0">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rtl="0">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rtl="0">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rtl="0">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rtl="0">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rtl="0">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rtl="0">
              <a:spcBef>
                <a:spcPts val="0"/>
              </a:spcBef>
              <a:spcAft>
                <a:spcPts val="0"/>
              </a:spcAft>
              <a:buNone/>
              <a:defRPr sz="1500">
                <a:solidFill>
                  <a:srgbClr val="FEFFFF"/>
                </a:solidFill>
                <a:latin typeface="Century Gothic"/>
                <a:ea typeface="Century Gothic"/>
                <a:cs typeface="Century Gothic"/>
                <a:sym typeface="Century Gothic"/>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523407074"/>
      </p:ext>
    </p:extLst>
  </p:cSld>
  <p:clrMap bg1="lt1" tx1="dk1" bg2="dk2" tx2="lt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319"/>
        <p:cNvGrpSpPr/>
        <p:nvPr/>
      </p:nvGrpSpPr>
      <p:grpSpPr>
        <a:xfrm>
          <a:off x="0" y="0"/>
          <a:ext cx="0" cy="0"/>
          <a:chOff x="0" y="0"/>
          <a:chExt cx="0" cy="0"/>
        </a:xfrm>
      </p:grpSpPr>
      <p:grpSp>
        <p:nvGrpSpPr>
          <p:cNvPr id="320" name="Google Shape;320;p35"/>
          <p:cNvGrpSpPr/>
          <p:nvPr/>
        </p:nvGrpSpPr>
        <p:grpSpPr>
          <a:xfrm>
            <a:off x="18" y="228607"/>
            <a:ext cx="2138363" cy="6638925"/>
            <a:chOff x="2487613" y="285750"/>
            <a:chExt cx="2428875" cy="5654676"/>
          </a:xfrm>
        </p:grpSpPr>
        <p:sp>
          <p:nvSpPr>
            <p:cNvPr id="321" name="Google Shape;321;p35"/>
            <p:cNvSpPr/>
            <p:nvPr/>
          </p:nvSpPr>
          <p:spPr>
            <a:xfrm>
              <a:off x="2487613" y="2284222"/>
              <a:ext cx="85200" cy="534098"/>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2" name="Google Shape;322;p35"/>
            <p:cNvSpPr/>
            <p:nvPr/>
          </p:nvSpPr>
          <p:spPr>
            <a:xfrm>
              <a:off x="2597156" y="2779108"/>
              <a:ext cx="550418" cy="1978191"/>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3" name="Google Shape;323;p35"/>
            <p:cNvSpPr/>
            <p:nvPr/>
          </p:nvSpPr>
          <p:spPr>
            <a:xfrm>
              <a:off x="3174622" y="4730255"/>
              <a:ext cx="519314" cy="1210171"/>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4" name="Google Shape;324;p35"/>
            <p:cNvSpPr/>
            <p:nvPr/>
          </p:nvSpPr>
          <p:spPr>
            <a:xfrm>
              <a:off x="3305804" y="5630785"/>
              <a:ext cx="146057" cy="309641"/>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5" name="Google Shape;325;p35"/>
            <p:cNvSpPr/>
            <p:nvPr/>
          </p:nvSpPr>
          <p:spPr>
            <a:xfrm>
              <a:off x="2572813" y="2818321"/>
              <a:ext cx="700533" cy="2834099"/>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6" name="Google Shape;326;p35"/>
            <p:cNvSpPr/>
            <p:nvPr/>
          </p:nvSpPr>
          <p:spPr>
            <a:xfrm>
              <a:off x="2506546" y="285750"/>
              <a:ext cx="90610" cy="2493358"/>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7" name="Google Shape;327;p35"/>
            <p:cNvSpPr/>
            <p:nvPr/>
          </p:nvSpPr>
          <p:spPr>
            <a:xfrm>
              <a:off x="2553880" y="2599273"/>
              <a:ext cx="67619" cy="420517"/>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8" name="Google Shape;328;p35"/>
            <p:cNvSpPr/>
            <p:nvPr/>
          </p:nvSpPr>
          <p:spPr>
            <a:xfrm>
              <a:off x="3143518" y="4757298"/>
              <a:ext cx="162286" cy="873487"/>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9" name="Google Shape;329;p35"/>
            <p:cNvSpPr/>
            <p:nvPr/>
          </p:nvSpPr>
          <p:spPr>
            <a:xfrm>
              <a:off x="3147575" y="1282282"/>
              <a:ext cx="1768913" cy="3447973"/>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0" name="Google Shape;330;p35"/>
            <p:cNvSpPr/>
            <p:nvPr/>
          </p:nvSpPr>
          <p:spPr>
            <a:xfrm>
              <a:off x="3273346" y="5652419"/>
              <a:ext cx="137943" cy="288007"/>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1" name="Google Shape;331;p35"/>
            <p:cNvSpPr/>
            <p:nvPr/>
          </p:nvSpPr>
          <p:spPr>
            <a:xfrm>
              <a:off x="3143518" y="4655887"/>
              <a:ext cx="31104" cy="189300"/>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2" name="Google Shape;332;p35"/>
            <p:cNvSpPr/>
            <p:nvPr/>
          </p:nvSpPr>
          <p:spPr>
            <a:xfrm>
              <a:off x="3211137" y="5410385"/>
              <a:ext cx="204209" cy="530041"/>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grpSp>
        <p:nvGrpSpPr>
          <p:cNvPr id="333" name="Google Shape;333;p35"/>
          <p:cNvGrpSpPr/>
          <p:nvPr/>
        </p:nvGrpSpPr>
        <p:grpSpPr>
          <a:xfrm>
            <a:off x="20244" y="0"/>
            <a:ext cx="1768078" cy="6853238"/>
            <a:chOff x="6627813" y="195454"/>
            <a:chExt cx="1952625" cy="5678297"/>
          </a:xfrm>
        </p:grpSpPr>
        <p:sp>
          <p:nvSpPr>
            <p:cNvPr id="334" name="Google Shape;334;p35"/>
            <p:cNvSpPr/>
            <p:nvPr/>
          </p:nvSpPr>
          <p:spPr>
            <a:xfrm>
              <a:off x="6627813" y="195454"/>
              <a:ext cx="408933" cy="3646106"/>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5" name="Google Shape;335;p35"/>
            <p:cNvSpPr/>
            <p:nvPr/>
          </p:nvSpPr>
          <p:spPr>
            <a:xfrm>
              <a:off x="7061730" y="3771847"/>
              <a:ext cx="349763" cy="1310073"/>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6" name="Google Shape;336;p35"/>
            <p:cNvSpPr/>
            <p:nvPr/>
          </p:nvSpPr>
          <p:spPr>
            <a:xfrm>
              <a:off x="7439105" y="5052983"/>
              <a:ext cx="357653" cy="82076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7" name="Google Shape;337;p35"/>
            <p:cNvSpPr/>
            <p:nvPr/>
          </p:nvSpPr>
          <p:spPr>
            <a:xfrm>
              <a:off x="7036746" y="3811307"/>
              <a:ext cx="457585" cy="1853305"/>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8" name="Google Shape;338;p35"/>
            <p:cNvSpPr/>
            <p:nvPr/>
          </p:nvSpPr>
          <p:spPr>
            <a:xfrm>
              <a:off x="6993355" y="1263505"/>
              <a:ext cx="144639" cy="2508342"/>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9" name="Google Shape;339;p35"/>
            <p:cNvSpPr/>
            <p:nvPr/>
          </p:nvSpPr>
          <p:spPr>
            <a:xfrm>
              <a:off x="7525889" y="5640936"/>
              <a:ext cx="111767" cy="232815"/>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0" name="Google Shape;340;p35"/>
            <p:cNvSpPr/>
            <p:nvPr/>
          </p:nvSpPr>
          <p:spPr>
            <a:xfrm>
              <a:off x="7020967" y="3598223"/>
              <a:ext cx="68375" cy="424852"/>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1" name="Google Shape;341;p35"/>
            <p:cNvSpPr/>
            <p:nvPr/>
          </p:nvSpPr>
          <p:spPr>
            <a:xfrm>
              <a:off x="7411493" y="2802446"/>
              <a:ext cx="1168945" cy="2250537"/>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2" name="Google Shape;342;p35"/>
            <p:cNvSpPr/>
            <p:nvPr/>
          </p:nvSpPr>
          <p:spPr>
            <a:xfrm>
              <a:off x="7494331" y="5664612"/>
              <a:ext cx="99932" cy="209139"/>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3" name="Google Shape;343;p35"/>
            <p:cNvSpPr/>
            <p:nvPr/>
          </p:nvSpPr>
          <p:spPr>
            <a:xfrm>
              <a:off x="7411493" y="5081920"/>
              <a:ext cx="114396" cy="559017"/>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4" name="Google Shape;344;p35"/>
            <p:cNvSpPr/>
            <p:nvPr/>
          </p:nvSpPr>
          <p:spPr>
            <a:xfrm>
              <a:off x="7411493" y="4978008"/>
              <a:ext cx="32872" cy="189408"/>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5" name="Google Shape;345;p35"/>
            <p:cNvSpPr/>
            <p:nvPr/>
          </p:nvSpPr>
          <p:spPr>
            <a:xfrm>
              <a:off x="7439105" y="5434429"/>
              <a:ext cx="174882" cy="439322"/>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sp>
        <p:nvSpPr>
          <p:cNvPr id="346" name="Google Shape;346;p35"/>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 name="Google Shape;347;p35"/>
          <p:cNvSpPr txBox="1">
            <a:spLocks noGrp="1"/>
          </p:cNvSpPr>
          <p:nvPr>
            <p:ph type="title"/>
          </p:nvPr>
        </p:nvSpPr>
        <p:spPr>
          <a:xfrm>
            <a:off x="194430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8" name="Google Shape;348;p35"/>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75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04800" algn="l" rtl="0">
              <a:spcBef>
                <a:spcPts val="75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2pPr>
            <a:lvl3pPr marL="1371600" marR="0" lvl="2" indent="-292100" algn="l" rtl="0">
              <a:spcBef>
                <a:spcPts val="750"/>
              </a:spcBef>
              <a:spcAft>
                <a:spcPts val="0"/>
              </a:spcAft>
              <a:buClr>
                <a:schemeClr val="accent1"/>
              </a:buClr>
              <a:buSzPts val="1000"/>
              <a:buFont typeface="Noto Sans Symbols"/>
              <a:buChar char="🠶"/>
              <a:defRPr sz="1000" b="0" i="0" u="none" strike="noStrike" cap="none">
                <a:solidFill>
                  <a:srgbClr val="404040"/>
                </a:solidFill>
                <a:latin typeface="Century Gothic"/>
                <a:ea typeface="Century Gothic"/>
                <a:cs typeface="Century Gothic"/>
                <a:sym typeface="Century Gothic"/>
              </a:defRPr>
            </a:lvl3pPr>
            <a:lvl4pPr marL="1828800" marR="0" lvl="3"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4pPr>
            <a:lvl5pPr marL="2286000" marR="0" lvl="4"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5pPr>
            <a:lvl6pPr marL="2743200" marR="0" lvl="5"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6pPr>
            <a:lvl7pPr marL="3200400" marR="0" lvl="6"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7pPr>
            <a:lvl8pPr marL="3657600" marR="0" lvl="7"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8pPr>
            <a:lvl9pPr marL="4114800" marR="0" lvl="8"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349" name="Google Shape;349;p35"/>
          <p:cNvSpPr txBox="1">
            <a:spLocks noGrp="1"/>
          </p:cNvSpPr>
          <p:nvPr>
            <p:ph type="dt" idx="10"/>
          </p:nvPr>
        </p:nvSpPr>
        <p:spPr>
          <a:xfrm>
            <a:off x="7771228"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0" name="Google Shape;350;p35"/>
          <p:cNvSpPr txBox="1">
            <a:spLocks noGrp="1"/>
          </p:cNvSpPr>
          <p:nvPr>
            <p:ph type="ftr" idx="11"/>
          </p:nvPr>
        </p:nvSpPr>
        <p:spPr>
          <a:xfrm>
            <a:off x="1941910" y="6135725"/>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1" name="Google Shape;351;p35"/>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rtl="0">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rtl="0">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rtl="0">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rtl="0">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rtl="0">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rtl="0">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rtl="0">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rtl="0">
              <a:spcBef>
                <a:spcPts val="0"/>
              </a:spcBef>
              <a:spcAft>
                <a:spcPts val="0"/>
              </a:spcAft>
              <a:buNone/>
              <a:defRPr sz="1500">
                <a:solidFill>
                  <a:srgbClr val="FEFFFF"/>
                </a:solidFill>
                <a:latin typeface="Century Gothic"/>
                <a:ea typeface="Century Gothic"/>
                <a:cs typeface="Century Gothic"/>
                <a:sym typeface="Century Gothic"/>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631734363"/>
      </p:ext>
    </p:extLst>
  </p:cSld>
  <p:clrMap bg1="lt1" tx1="dk1" bg2="dk2" tx2="lt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 id="2147484033" r:id="rId16"/>
    <p:sldLayoutId id="2147484034" r:id="rId17"/>
    <p:sldLayoutId id="214748403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164"/>
        <p:cNvGrpSpPr/>
        <p:nvPr/>
      </p:nvGrpSpPr>
      <p:grpSpPr>
        <a:xfrm>
          <a:off x="0" y="0"/>
          <a:ext cx="0" cy="0"/>
          <a:chOff x="0" y="0"/>
          <a:chExt cx="0" cy="0"/>
        </a:xfrm>
      </p:grpSpPr>
      <p:grpSp>
        <p:nvGrpSpPr>
          <p:cNvPr id="165" name="Google Shape;165;p18"/>
          <p:cNvGrpSpPr/>
          <p:nvPr/>
        </p:nvGrpSpPr>
        <p:grpSpPr>
          <a:xfrm>
            <a:off x="231" y="228607"/>
            <a:ext cx="2138363" cy="6638925"/>
            <a:chOff x="2487613" y="285750"/>
            <a:chExt cx="2428875" cy="5654676"/>
          </a:xfrm>
        </p:grpSpPr>
        <p:sp>
          <p:nvSpPr>
            <p:cNvPr id="166" name="Google Shape;166;p18"/>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67" name="Google Shape;167;p18"/>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68" name="Google Shape;168;p18"/>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69" name="Google Shape;169;p18"/>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0" name="Google Shape;170;p18"/>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1" name="Google Shape;171;p18"/>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2" name="Google Shape;172;p18"/>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3" name="Google Shape;173;p18"/>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4" name="Google Shape;174;p18"/>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5" name="Google Shape;175;p18"/>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6" name="Google Shape;176;p18"/>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7" name="Google Shape;177;p18"/>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grpSp>
      <p:grpSp>
        <p:nvGrpSpPr>
          <p:cNvPr id="178" name="Google Shape;178;p18"/>
          <p:cNvGrpSpPr/>
          <p:nvPr/>
        </p:nvGrpSpPr>
        <p:grpSpPr>
          <a:xfrm>
            <a:off x="20244" y="0"/>
            <a:ext cx="1768078" cy="6853238"/>
            <a:chOff x="6627813" y="195454"/>
            <a:chExt cx="1952625" cy="5678297"/>
          </a:xfrm>
        </p:grpSpPr>
        <p:sp>
          <p:nvSpPr>
            <p:cNvPr id="179" name="Google Shape;179;p18"/>
            <p:cNvSpPr/>
            <p:nvPr/>
          </p:nvSpPr>
          <p:spPr>
            <a:xfrm>
              <a:off x="6627813" y="195454"/>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0" name="Google Shape;180;p18"/>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1" name="Google Shape;181;p18"/>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2" name="Google Shape;182;p18"/>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3" name="Google Shape;183;p18"/>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4" name="Google Shape;184;p18"/>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5" name="Google Shape;185;p18"/>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6" name="Google Shape;186;p18"/>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7" name="Google Shape;187;p18"/>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8" name="Google Shape;188;p18"/>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9" name="Google Shape;189;p18"/>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90" name="Google Shape;190;p18"/>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grpSp>
      <p:sp>
        <p:nvSpPr>
          <p:cNvPr id="191" name="Google Shape;191;p18"/>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 name="Google Shape;192;p18"/>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93" name="Google Shape;193;p18"/>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94" name="Google Shape;194;p18"/>
          <p:cNvSpPr txBox="1">
            <a:spLocks noGrp="1"/>
          </p:cNvSpPr>
          <p:nvPr>
            <p:ph type="dt" idx="10"/>
          </p:nvPr>
        </p:nvSpPr>
        <p:spPr>
          <a:xfrm>
            <a:off x="7771441"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195" name="Google Shape;195;p18"/>
          <p:cNvSpPr txBox="1">
            <a:spLocks noGrp="1"/>
          </p:cNvSpPr>
          <p:nvPr>
            <p:ph type="ftr" idx="11"/>
          </p:nvPr>
        </p:nvSpPr>
        <p:spPr>
          <a:xfrm>
            <a:off x="1941910" y="6136151"/>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196" name="Google Shape;196;p18"/>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2000">
                <a:solidFill>
                  <a:srgbClr val="FEFFFF"/>
                </a:solidFill>
                <a:latin typeface="Arial"/>
                <a:ea typeface="Arial"/>
                <a:cs typeface="Arial"/>
                <a:sym typeface="Arial"/>
              </a:defRPr>
            </a:lvl1pPr>
            <a:lvl2pPr marL="0" marR="0" lvl="1" indent="0" algn="r" rtl="0">
              <a:spcBef>
                <a:spcPts val="0"/>
              </a:spcBef>
              <a:spcAft>
                <a:spcPts val="0"/>
              </a:spcAft>
              <a:buNone/>
              <a:defRPr sz="2000">
                <a:solidFill>
                  <a:srgbClr val="FEFFFF"/>
                </a:solidFill>
                <a:latin typeface="Arial"/>
                <a:ea typeface="Arial"/>
                <a:cs typeface="Arial"/>
                <a:sym typeface="Arial"/>
              </a:defRPr>
            </a:lvl2pPr>
            <a:lvl3pPr marL="0" marR="0" lvl="2" indent="0" algn="r" rtl="0">
              <a:spcBef>
                <a:spcPts val="0"/>
              </a:spcBef>
              <a:spcAft>
                <a:spcPts val="0"/>
              </a:spcAft>
              <a:buNone/>
              <a:defRPr sz="2000">
                <a:solidFill>
                  <a:srgbClr val="FEFFFF"/>
                </a:solidFill>
                <a:latin typeface="Arial"/>
                <a:ea typeface="Arial"/>
                <a:cs typeface="Arial"/>
                <a:sym typeface="Arial"/>
              </a:defRPr>
            </a:lvl3pPr>
            <a:lvl4pPr marL="0" marR="0" lvl="3" indent="0" algn="r" rtl="0">
              <a:spcBef>
                <a:spcPts val="0"/>
              </a:spcBef>
              <a:spcAft>
                <a:spcPts val="0"/>
              </a:spcAft>
              <a:buNone/>
              <a:defRPr sz="2000">
                <a:solidFill>
                  <a:srgbClr val="FEFFFF"/>
                </a:solidFill>
                <a:latin typeface="Arial"/>
                <a:ea typeface="Arial"/>
                <a:cs typeface="Arial"/>
                <a:sym typeface="Arial"/>
              </a:defRPr>
            </a:lvl4pPr>
            <a:lvl5pPr marL="0" marR="0" lvl="4" indent="0" algn="r" rtl="0">
              <a:spcBef>
                <a:spcPts val="0"/>
              </a:spcBef>
              <a:spcAft>
                <a:spcPts val="0"/>
              </a:spcAft>
              <a:buNone/>
              <a:defRPr sz="2000">
                <a:solidFill>
                  <a:srgbClr val="FEFFFF"/>
                </a:solidFill>
                <a:latin typeface="Arial"/>
                <a:ea typeface="Arial"/>
                <a:cs typeface="Arial"/>
                <a:sym typeface="Arial"/>
              </a:defRPr>
            </a:lvl5pPr>
            <a:lvl6pPr marL="0" marR="0" lvl="5" indent="0" algn="r" rtl="0">
              <a:spcBef>
                <a:spcPts val="0"/>
              </a:spcBef>
              <a:spcAft>
                <a:spcPts val="0"/>
              </a:spcAft>
              <a:buNone/>
              <a:defRPr sz="2000">
                <a:solidFill>
                  <a:srgbClr val="FEFFFF"/>
                </a:solidFill>
                <a:latin typeface="Arial"/>
                <a:ea typeface="Arial"/>
                <a:cs typeface="Arial"/>
                <a:sym typeface="Arial"/>
              </a:defRPr>
            </a:lvl6pPr>
            <a:lvl7pPr marL="0" marR="0" lvl="6" indent="0" algn="r" rtl="0">
              <a:spcBef>
                <a:spcPts val="0"/>
              </a:spcBef>
              <a:spcAft>
                <a:spcPts val="0"/>
              </a:spcAft>
              <a:buNone/>
              <a:defRPr sz="2000">
                <a:solidFill>
                  <a:srgbClr val="FEFFFF"/>
                </a:solidFill>
                <a:latin typeface="Arial"/>
                <a:ea typeface="Arial"/>
                <a:cs typeface="Arial"/>
                <a:sym typeface="Arial"/>
              </a:defRPr>
            </a:lvl7pPr>
            <a:lvl8pPr marL="0" marR="0" lvl="7" indent="0" algn="r" rtl="0">
              <a:spcBef>
                <a:spcPts val="0"/>
              </a:spcBef>
              <a:spcAft>
                <a:spcPts val="0"/>
              </a:spcAft>
              <a:buNone/>
              <a:defRPr sz="2000">
                <a:solidFill>
                  <a:srgbClr val="FEFFFF"/>
                </a:solidFill>
                <a:latin typeface="Arial"/>
                <a:ea typeface="Arial"/>
                <a:cs typeface="Arial"/>
                <a:sym typeface="Arial"/>
              </a:defRPr>
            </a:lvl8pPr>
            <a:lvl9pPr marL="0" marR="0" lvl="8" indent="0" algn="r" rtl="0">
              <a:spcBef>
                <a:spcPts val="0"/>
              </a:spcBef>
              <a:spcAft>
                <a:spcPts val="0"/>
              </a:spcAft>
              <a:buNone/>
              <a:defRPr sz="2000">
                <a:solidFill>
                  <a:srgbClr val="FEFFFF"/>
                </a:solidFill>
                <a:latin typeface="Arial"/>
                <a:ea typeface="Arial"/>
                <a:cs typeface="Arial"/>
                <a:sym typeface="Arial"/>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4250967346"/>
      </p:ext>
    </p:extLst>
  </p:cSld>
  <p:clrMap bg1="lt1" tx1="dk1" bg2="dk2" tx2="lt2" accent1="accent1" accent2="accent2" accent3="accent3" accent4="accent4" accent5="accent5" accent6="accent6" hlink="hlink" folHlink="folHlink"/>
  <p:sldLayoutIdLst>
    <p:sldLayoutId id="214748369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227" y="228607"/>
            <a:ext cx="2138363" cy="6638925"/>
            <a:chOff x="2487613" y="285750"/>
            <a:chExt cx="2428875" cy="5654676"/>
          </a:xfrm>
        </p:grpSpPr>
        <p:sp>
          <p:nvSpPr>
            <p:cNvPr id="11" name="Google Shape;11;p1"/>
            <p:cNvSpPr/>
            <p:nvPr/>
          </p:nvSpPr>
          <p:spPr>
            <a:xfrm>
              <a:off x="2487613" y="2284222"/>
              <a:ext cx="85200" cy="534098"/>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2" name="Google Shape;12;p1"/>
            <p:cNvSpPr/>
            <p:nvPr/>
          </p:nvSpPr>
          <p:spPr>
            <a:xfrm>
              <a:off x="2597156" y="2779108"/>
              <a:ext cx="550418" cy="1978191"/>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3" name="Google Shape;13;p1"/>
            <p:cNvSpPr/>
            <p:nvPr/>
          </p:nvSpPr>
          <p:spPr>
            <a:xfrm>
              <a:off x="3174622" y="4730255"/>
              <a:ext cx="519314" cy="1210171"/>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4" name="Google Shape;14;p1"/>
            <p:cNvSpPr/>
            <p:nvPr/>
          </p:nvSpPr>
          <p:spPr>
            <a:xfrm>
              <a:off x="3305804" y="5630785"/>
              <a:ext cx="146057" cy="309641"/>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 name="Google Shape;15;p1"/>
            <p:cNvSpPr/>
            <p:nvPr/>
          </p:nvSpPr>
          <p:spPr>
            <a:xfrm>
              <a:off x="2572813" y="2818321"/>
              <a:ext cx="700533" cy="2834099"/>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6" name="Google Shape;16;p1"/>
            <p:cNvSpPr/>
            <p:nvPr/>
          </p:nvSpPr>
          <p:spPr>
            <a:xfrm>
              <a:off x="2506546" y="285750"/>
              <a:ext cx="90610" cy="2493358"/>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 name="Google Shape;17;p1"/>
            <p:cNvSpPr/>
            <p:nvPr/>
          </p:nvSpPr>
          <p:spPr>
            <a:xfrm>
              <a:off x="2553880" y="2599273"/>
              <a:ext cx="67619" cy="420517"/>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 name="Google Shape;18;p1"/>
            <p:cNvSpPr/>
            <p:nvPr/>
          </p:nvSpPr>
          <p:spPr>
            <a:xfrm>
              <a:off x="3143518" y="4757298"/>
              <a:ext cx="162286" cy="873487"/>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9" name="Google Shape;19;p1"/>
            <p:cNvSpPr/>
            <p:nvPr/>
          </p:nvSpPr>
          <p:spPr>
            <a:xfrm>
              <a:off x="3147575" y="1282282"/>
              <a:ext cx="1768913" cy="3447973"/>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0" name="Google Shape;20;p1"/>
            <p:cNvSpPr/>
            <p:nvPr/>
          </p:nvSpPr>
          <p:spPr>
            <a:xfrm>
              <a:off x="3273346" y="5652419"/>
              <a:ext cx="137943" cy="288007"/>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1" name="Google Shape;21;p1"/>
            <p:cNvSpPr/>
            <p:nvPr/>
          </p:nvSpPr>
          <p:spPr>
            <a:xfrm>
              <a:off x="3143518" y="4655887"/>
              <a:ext cx="31104" cy="189300"/>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2" name="Google Shape;22;p1"/>
            <p:cNvSpPr/>
            <p:nvPr/>
          </p:nvSpPr>
          <p:spPr>
            <a:xfrm>
              <a:off x="3211137" y="5410385"/>
              <a:ext cx="204209" cy="530041"/>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grpSp>
      <p:grpSp>
        <p:nvGrpSpPr>
          <p:cNvPr id="23" name="Google Shape;23;p1"/>
          <p:cNvGrpSpPr/>
          <p:nvPr/>
        </p:nvGrpSpPr>
        <p:grpSpPr>
          <a:xfrm>
            <a:off x="20244" y="0"/>
            <a:ext cx="1768078" cy="6853238"/>
            <a:chOff x="6627813" y="195454"/>
            <a:chExt cx="1952625" cy="5678297"/>
          </a:xfrm>
        </p:grpSpPr>
        <p:sp>
          <p:nvSpPr>
            <p:cNvPr id="24" name="Google Shape;24;p1"/>
            <p:cNvSpPr/>
            <p:nvPr/>
          </p:nvSpPr>
          <p:spPr>
            <a:xfrm>
              <a:off x="6627813" y="195454"/>
              <a:ext cx="408933" cy="3646106"/>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5" name="Google Shape;25;p1"/>
            <p:cNvSpPr/>
            <p:nvPr/>
          </p:nvSpPr>
          <p:spPr>
            <a:xfrm>
              <a:off x="7061730" y="3771847"/>
              <a:ext cx="349763" cy="1310073"/>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6" name="Google Shape;26;p1"/>
            <p:cNvSpPr/>
            <p:nvPr/>
          </p:nvSpPr>
          <p:spPr>
            <a:xfrm>
              <a:off x="7439105" y="5052983"/>
              <a:ext cx="357653" cy="82076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7" name="Google Shape;27;p1"/>
            <p:cNvSpPr/>
            <p:nvPr/>
          </p:nvSpPr>
          <p:spPr>
            <a:xfrm>
              <a:off x="7036746" y="3811307"/>
              <a:ext cx="457585" cy="1853305"/>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8" name="Google Shape;28;p1"/>
            <p:cNvSpPr/>
            <p:nvPr/>
          </p:nvSpPr>
          <p:spPr>
            <a:xfrm>
              <a:off x="6993355" y="1263505"/>
              <a:ext cx="144639" cy="2508342"/>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9" name="Google Shape;29;p1"/>
            <p:cNvSpPr/>
            <p:nvPr/>
          </p:nvSpPr>
          <p:spPr>
            <a:xfrm>
              <a:off x="7525889" y="5640936"/>
              <a:ext cx="111767" cy="232815"/>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0" name="Google Shape;30;p1"/>
            <p:cNvSpPr/>
            <p:nvPr/>
          </p:nvSpPr>
          <p:spPr>
            <a:xfrm>
              <a:off x="7020967" y="3598223"/>
              <a:ext cx="68375" cy="424852"/>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1" name="Google Shape;31;p1"/>
            <p:cNvSpPr/>
            <p:nvPr/>
          </p:nvSpPr>
          <p:spPr>
            <a:xfrm>
              <a:off x="7411493" y="2802446"/>
              <a:ext cx="1168945" cy="2250537"/>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2" name="Google Shape;32;p1"/>
            <p:cNvSpPr/>
            <p:nvPr/>
          </p:nvSpPr>
          <p:spPr>
            <a:xfrm>
              <a:off x="7494331" y="5664612"/>
              <a:ext cx="99932" cy="209139"/>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3" name="Google Shape;33;p1"/>
            <p:cNvSpPr/>
            <p:nvPr/>
          </p:nvSpPr>
          <p:spPr>
            <a:xfrm>
              <a:off x="7411493" y="5081920"/>
              <a:ext cx="114396" cy="559017"/>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4" name="Google Shape;34;p1"/>
            <p:cNvSpPr/>
            <p:nvPr/>
          </p:nvSpPr>
          <p:spPr>
            <a:xfrm>
              <a:off x="7411493" y="4978008"/>
              <a:ext cx="32872" cy="189408"/>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5" name="Google Shape;35;p1"/>
            <p:cNvSpPr/>
            <p:nvPr/>
          </p:nvSpPr>
          <p:spPr>
            <a:xfrm>
              <a:off x="7439105" y="5434429"/>
              <a:ext cx="174882" cy="439322"/>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grpSp>
      <p:sp>
        <p:nvSpPr>
          <p:cNvPr id="36" name="Google Shape;36;p1"/>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1"/>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8" name="Google Shape;38;p1"/>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Google Shape;39;p1"/>
          <p:cNvSpPr txBox="1">
            <a:spLocks noGrp="1"/>
          </p:cNvSpPr>
          <p:nvPr>
            <p:ph type="dt" idx="10"/>
          </p:nvPr>
        </p:nvSpPr>
        <p:spPr>
          <a:xfrm>
            <a:off x="7771437"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40" name="Google Shape;40;p1"/>
          <p:cNvSpPr txBox="1">
            <a:spLocks noGrp="1"/>
          </p:cNvSpPr>
          <p:nvPr>
            <p:ph type="ftr" idx="11"/>
          </p:nvPr>
        </p:nvSpPr>
        <p:spPr>
          <a:xfrm>
            <a:off x="1941910" y="6136143"/>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41" name="Google Shape;41;p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2000" b="0" u="none">
                <a:solidFill>
                  <a:srgbClr val="FEFFFF"/>
                </a:solidFill>
                <a:latin typeface="Century Gothic"/>
                <a:ea typeface="Century Gothic"/>
                <a:cs typeface="Century Gothic"/>
                <a:sym typeface="Century Gothic"/>
              </a:defRPr>
            </a:lvl1pPr>
            <a:lvl2pPr marL="0" marR="0" lvl="1" indent="0" algn="r" rtl="0">
              <a:spcBef>
                <a:spcPts val="0"/>
              </a:spcBef>
              <a:spcAft>
                <a:spcPts val="0"/>
              </a:spcAft>
              <a:buNone/>
              <a:defRPr sz="2000" b="0" u="none">
                <a:solidFill>
                  <a:srgbClr val="FEFFFF"/>
                </a:solidFill>
                <a:latin typeface="Century Gothic"/>
                <a:ea typeface="Century Gothic"/>
                <a:cs typeface="Century Gothic"/>
                <a:sym typeface="Century Gothic"/>
              </a:defRPr>
            </a:lvl2pPr>
            <a:lvl3pPr marL="0" marR="0" lvl="2" indent="0" algn="r" rtl="0">
              <a:spcBef>
                <a:spcPts val="0"/>
              </a:spcBef>
              <a:spcAft>
                <a:spcPts val="0"/>
              </a:spcAft>
              <a:buNone/>
              <a:defRPr sz="2000" b="0" u="none">
                <a:solidFill>
                  <a:srgbClr val="FEFFFF"/>
                </a:solidFill>
                <a:latin typeface="Century Gothic"/>
                <a:ea typeface="Century Gothic"/>
                <a:cs typeface="Century Gothic"/>
                <a:sym typeface="Century Gothic"/>
              </a:defRPr>
            </a:lvl3pPr>
            <a:lvl4pPr marL="0" marR="0" lvl="3" indent="0" algn="r" rtl="0">
              <a:spcBef>
                <a:spcPts val="0"/>
              </a:spcBef>
              <a:spcAft>
                <a:spcPts val="0"/>
              </a:spcAft>
              <a:buNone/>
              <a:defRPr sz="2000" b="0" u="none">
                <a:solidFill>
                  <a:srgbClr val="FEFFFF"/>
                </a:solidFill>
                <a:latin typeface="Century Gothic"/>
                <a:ea typeface="Century Gothic"/>
                <a:cs typeface="Century Gothic"/>
                <a:sym typeface="Century Gothic"/>
              </a:defRPr>
            </a:lvl4pPr>
            <a:lvl5pPr marL="0" marR="0" lvl="4" indent="0" algn="r" rtl="0">
              <a:spcBef>
                <a:spcPts val="0"/>
              </a:spcBef>
              <a:spcAft>
                <a:spcPts val="0"/>
              </a:spcAft>
              <a:buNone/>
              <a:defRPr sz="2000" b="0" u="none">
                <a:solidFill>
                  <a:srgbClr val="FEFFFF"/>
                </a:solidFill>
                <a:latin typeface="Century Gothic"/>
                <a:ea typeface="Century Gothic"/>
                <a:cs typeface="Century Gothic"/>
                <a:sym typeface="Century Gothic"/>
              </a:defRPr>
            </a:lvl5pPr>
            <a:lvl6pPr marL="0" marR="0" lvl="5" indent="0" algn="r" rtl="0">
              <a:spcBef>
                <a:spcPts val="0"/>
              </a:spcBef>
              <a:spcAft>
                <a:spcPts val="0"/>
              </a:spcAft>
              <a:buNone/>
              <a:defRPr sz="2000" b="0" u="none">
                <a:solidFill>
                  <a:srgbClr val="FEFFFF"/>
                </a:solidFill>
                <a:latin typeface="Century Gothic"/>
                <a:ea typeface="Century Gothic"/>
                <a:cs typeface="Century Gothic"/>
                <a:sym typeface="Century Gothic"/>
              </a:defRPr>
            </a:lvl6pPr>
            <a:lvl7pPr marL="0" marR="0" lvl="6" indent="0" algn="r" rtl="0">
              <a:spcBef>
                <a:spcPts val="0"/>
              </a:spcBef>
              <a:spcAft>
                <a:spcPts val="0"/>
              </a:spcAft>
              <a:buNone/>
              <a:defRPr sz="2000" b="0" u="none">
                <a:solidFill>
                  <a:srgbClr val="FEFFFF"/>
                </a:solidFill>
                <a:latin typeface="Century Gothic"/>
                <a:ea typeface="Century Gothic"/>
                <a:cs typeface="Century Gothic"/>
                <a:sym typeface="Century Gothic"/>
              </a:defRPr>
            </a:lvl7pPr>
            <a:lvl8pPr marL="0" marR="0" lvl="7" indent="0" algn="r" rtl="0">
              <a:spcBef>
                <a:spcPts val="0"/>
              </a:spcBef>
              <a:spcAft>
                <a:spcPts val="0"/>
              </a:spcAft>
              <a:buNone/>
              <a:defRPr sz="2000" b="0" u="none">
                <a:solidFill>
                  <a:srgbClr val="FEFFFF"/>
                </a:solidFill>
                <a:latin typeface="Century Gothic"/>
                <a:ea typeface="Century Gothic"/>
                <a:cs typeface="Century Gothic"/>
                <a:sym typeface="Century Gothic"/>
              </a:defRPr>
            </a:lvl8pPr>
            <a:lvl9pPr marL="0" marR="0" lvl="8" indent="0" algn="r" rtl="0">
              <a:spcBef>
                <a:spcPts val="0"/>
              </a:spcBef>
              <a:spcAft>
                <a:spcPts val="0"/>
              </a:spcAft>
              <a:buNone/>
              <a:defRPr sz="2000" b="0" u="none">
                <a:solidFill>
                  <a:srgbClr val="FEFFFF"/>
                </a:solidFill>
                <a:latin typeface="Century Gothic"/>
                <a:ea typeface="Century Gothic"/>
                <a:cs typeface="Century Gothic"/>
                <a:sym typeface="Century Gothic"/>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2941341653"/>
      </p:ext>
    </p:extLst>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222" y="228607"/>
            <a:ext cx="2138363" cy="6638925"/>
            <a:chOff x="2487613" y="285750"/>
            <a:chExt cx="2428875" cy="5654676"/>
          </a:xfrm>
        </p:grpSpPr>
        <p:sp>
          <p:nvSpPr>
            <p:cNvPr id="11" name="Google Shape;11;p1"/>
            <p:cNvSpPr/>
            <p:nvPr/>
          </p:nvSpPr>
          <p:spPr>
            <a:xfrm>
              <a:off x="2487613" y="2284222"/>
              <a:ext cx="85200" cy="534098"/>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2" name="Google Shape;12;p1"/>
            <p:cNvSpPr/>
            <p:nvPr/>
          </p:nvSpPr>
          <p:spPr>
            <a:xfrm>
              <a:off x="2597156" y="2779108"/>
              <a:ext cx="550418" cy="1978191"/>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3" name="Google Shape;13;p1"/>
            <p:cNvSpPr/>
            <p:nvPr/>
          </p:nvSpPr>
          <p:spPr>
            <a:xfrm>
              <a:off x="3174622" y="4730255"/>
              <a:ext cx="519314" cy="1210171"/>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4" name="Google Shape;14;p1"/>
            <p:cNvSpPr/>
            <p:nvPr/>
          </p:nvSpPr>
          <p:spPr>
            <a:xfrm>
              <a:off x="3305804" y="5630785"/>
              <a:ext cx="146057" cy="309641"/>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 name="Google Shape;15;p1"/>
            <p:cNvSpPr/>
            <p:nvPr/>
          </p:nvSpPr>
          <p:spPr>
            <a:xfrm>
              <a:off x="2572813" y="2818321"/>
              <a:ext cx="700533" cy="2834099"/>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6" name="Google Shape;16;p1"/>
            <p:cNvSpPr/>
            <p:nvPr/>
          </p:nvSpPr>
          <p:spPr>
            <a:xfrm>
              <a:off x="2506546" y="285750"/>
              <a:ext cx="90610" cy="2493358"/>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 name="Google Shape;17;p1"/>
            <p:cNvSpPr/>
            <p:nvPr/>
          </p:nvSpPr>
          <p:spPr>
            <a:xfrm>
              <a:off x="2553880" y="2599273"/>
              <a:ext cx="67619" cy="420517"/>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 name="Google Shape;18;p1"/>
            <p:cNvSpPr/>
            <p:nvPr/>
          </p:nvSpPr>
          <p:spPr>
            <a:xfrm>
              <a:off x="3143518" y="4757298"/>
              <a:ext cx="162286" cy="873487"/>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9" name="Google Shape;19;p1"/>
            <p:cNvSpPr/>
            <p:nvPr/>
          </p:nvSpPr>
          <p:spPr>
            <a:xfrm>
              <a:off x="3147575" y="1282282"/>
              <a:ext cx="1768913" cy="3447973"/>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0" name="Google Shape;20;p1"/>
            <p:cNvSpPr/>
            <p:nvPr/>
          </p:nvSpPr>
          <p:spPr>
            <a:xfrm>
              <a:off x="3273346" y="5652419"/>
              <a:ext cx="137943" cy="288007"/>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1" name="Google Shape;21;p1"/>
            <p:cNvSpPr/>
            <p:nvPr/>
          </p:nvSpPr>
          <p:spPr>
            <a:xfrm>
              <a:off x="3143518" y="4655887"/>
              <a:ext cx="31104" cy="189300"/>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2" name="Google Shape;22;p1"/>
            <p:cNvSpPr/>
            <p:nvPr/>
          </p:nvSpPr>
          <p:spPr>
            <a:xfrm>
              <a:off x="3211137" y="5410385"/>
              <a:ext cx="204209" cy="530041"/>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grpSp>
      <p:grpSp>
        <p:nvGrpSpPr>
          <p:cNvPr id="23" name="Google Shape;23;p1"/>
          <p:cNvGrpSpPr/>
          <p:nvPr/>
        </p:nvGrpSpPr>
        <p:grpSpPr>
          <a:xfrm>
            <a:off x="20244" y="0"/>
            <a:ext cx="1768078" cy="6853238"/>
            <a:chOff x="6627813" y="195454"/>
            <a:chExt cx="1952625" cy="5678297"/>
          </a:xfrm>
        </p:grpSpPr>
        <p:sp>
          <p:nvSpPr>
            <p:cNvPr id="24" name="Google Shape;24;p1"/>
            <p:cNvSpPr/>
            <p:nvPr/>
          </p:nvSpPr>
          <p:spPr>
            <a:xfrm>
              <a:off x="6627813" y="195454"/>
              <a:ext cx="408933" cy="3646106"/>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5" name="Google Shape;25;p1"/>
            <p:cNvSpPr/>
            <p:nvPr/>
          </p:nvSpPr>
          <p:spPr>
            <a:xfrm>
              <a:off x="7061730" y="3771847"/>
              <a:ext cx="349763" cy="1310073"/>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6" name="Google Shape;26;p1"/>
            <p:cNvSpPr/>
            <p:nvPr/>
          </p:nvSpPr>
          <p:spPr>
            <a:xfrm>
              <a:off x="7439105" y="5052983"/>
              <a:ext cx="357653" cy="82076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7" name="Google Shape;27;p1"/>
            <p:cNvSpPr/>
            <p:nvPr/>
          </p:nvSpPr>
          <p:spPr>
            <a:xfrm>
              <a:off x="7036746" y="3811307"/>
              <a:ext cx="457585" cy="1853305"/>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8" name="Google Shape;28;p1"/>
            <p:cNvSpPr/>
            <p:nvPr/>
          </p:nvSpPr>
          <p:spPr>
            <a:xfrm>
              <a:off x="6993355" y="1263505"/>
              <a:ext cx="144639" cy="2508342"/>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9" name="Google Shape;29;p1"/>
            <p:cNvSpPr/>
            <p:nvPr/>
          </p:nvSpPr>
          <p:spPr>
            <a:xfrm>
              <a:off x="7525889" y="5640936"/>
              <a:ext cx="111767" cy="232815"/>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0" name="Google Shape;30;p1"/>
            <p:cNvSpPr/>
            <p:nvPr/>
          </p:nvSpPr>
          <p:spPr>
            <a:xfrm>
              <a:off x="7020967" y="3598223"/>
              <a:ext cx="68375" cy="424852"/>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1" name="Google Shape;31;p1"/>
            <p:cNvSpPr/>
            <p:nvPr/>
          </p:nvSpPr>
          <p:spPr>
            <a:xfrm>
              <a:off x="7411493" y="2802446"/>
              <a:ext cx="1168945" cy="2250537"/>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2" name="Google Shape;32;p1"/>
            <p:cNvSpPr/>
            <p:nvPr/>
          </p:nvSpPr>
          <p:spPr>
            <a:xfrm>
              <a:off x="7494331" y="5664612"/>
              <a:ext cx="99932" cy="209139"/>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3" name="Google Shape;33;p1"/>
            <p:cNvSpPr/>
            <p:nvPr/>
          </p:nvSpPr>
          <p:spPr>
            <a:xfrm>
              <a:off x="7411493" y="5081920"/>
              <a:ext cx="114396" cy="559017"/>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4" name="Google Shape;34;p1"/>
            <p:cNvSpPr/>
            <p:nvPr/>
          </p:nvSpPr>
          <p:spPr>
            <a:xfrm>
              <a:off x="7411493" y="4978008"/>
              <a:ext cx="32872" cy="189408"/>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5" name="Google Shape;35;p1"/>
            <p:cNvSpPr/>
            <p:nvPr/>
          </p:nvSpPr>
          <p:spPr>
            <a:xfrm>
              <a:off x="7439105" y="5434429"/>
              <a:ext cx="174882" cy="439322"/>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grpSp>
      <p:sp>
        <p:nvSpPr>
          <p:cNvPr id="36" name="Google Shape;36;p1"/>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1"/>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8" name="Google Shape;38;p1"/>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Google Shape;39;p1"/>
          <p:cNvSpPr txBox="1">
            <a:spLocks noGrp="1"/>
          </p:cNvSpPr>
          <p:nvPr>
            <p:ph type="dt" idx="10"/>
          </p:nvPr>
        </p:nvSpPr>
        <p:spPr>
          <a:xfrm>
            <a:off x="7771432"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40" name="Google Shape;40;p1"/>
          <p:cNvSpPr txBox="1">
            <a:spLocks noGrp="1"/>
          </p:cNvSpPr>
          <p:nvPr>
            <p:ph type="ftr" idx="11"/>
          </p:nvPr>
        </p:nvSpPr>
        <p:spPr>
          <a:xfrm>
            <a:off x="1941910" y="6136133"/>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41" name="Google Shape;41;p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2000" b="0" u="none">
                <a:solidFill>
                  <a:srgbClr val="FEFFFF"/>
                </a:solidFill>
                <a:latin typeface="Century Gothic"/>
                <a:ea typeface="Century Gothic"/>
                <a:cs typeface="Century Gothic"/>
                <a:sym typeface="Century Gothic"/>
              </a:defRPr>
            </a:lvl1pPr>
            <a:lvl2pPr marL="0" marR="0" lvl="1" indent="0" algn="r" rtl="0">
              <a:spcBef>
                <a:spcPts val="0"/>
              </a:spcBef>
              <a:spcAft>
                <a:spcPts val="0"/>
              </a:spcAft>
              <a:buNone/>
              <a:defRPr sz="2000" b="0" u="none">
                <a:solidFill>
                  <a:srgbClr val="FEFFFF"/>
                </a:solidFill>
                <a:latin typeface="Century Gothic"/>
                <a:ea typeface="Century Gothic"/>
                <a:cs typeface="Century Gothic"/>
                <a:sym typeface="Century Gothic"/>
              </a:defRPr>
            </a:lvl2pPr>
            <a:lvl3pPr marL="0" marR="0" lvl="2" indent="0" algn="r" rtl="0">
              <a:spcBef>
                <a:spcPts val="0"/>
              </a:spcBef>
              <a:spcAft>
                <a:spcPts val="0"/>
              </a:spcAft>
              <a:buNone/>
              <a:defRPr sz="2000" b="0" u="none">
                <a:solidFill>
                  <a:srgbClr val="FEFFFF"/>
                </a:solidFill>
                <a:latin typeface="Century Gothic"/>
                <a:ea typeface="Century Gothic"/>
                <a:cs typeface="Century Gothic"/>
                <a:sym typeface="Century Gothic"/>
              </a:defRPr>
            </a:lvl3pPr>
            <a:lvl4pPr marL="0" marR="0" lvl="3" indent="0" algn="r" rtl="0">
              <a:spcBef>
                <a:spcPts val="0"/>
              </a:spcBef>
              <a:spcAft>
                <a:spcPts val="0"/>
              </a:spcAft>
              <a:buNone/>
              <a:defRPr sz="2000" b="0" u="none">
                <a:solidFill>
                  <a:srgbClr val="FEFFFF"/>
                </a:solidFill>
                <a:latin typeface="Century Gothic"/>
                <a:ea typeface="Century Gothic"/>
                <a:cs typeface="Century Gothic"/>
                <a:sym typeface="Century Gothic"/>
              </a:defRPr>
            </a:lvl4pPr>
            <a:lvl5pPr marL="0" marR="0" lvl="4" indent="0" algn="r" rtl="0">
              <a:spcBef>
                <a:spcPts val="0"/>
              </a:spcBef>
              <a:spcAft>
                <a:spcPts val="0"/>
              </a:spcAft>
              <a:buNone/>
              <a:defRPr sz="2000" b="0" u="none">
                <a:solidFill>
                  <a:srgbClr val="FEFFFF"/>
                </a:solidFill>
                <a:latin typeface="Century Gothic"/>
                <a:ea typeface="Century Gothic"/>
                <a:cs typeface="Century Gothic"/>
                <a:sym typeface="Century Gothic"/>
              </a:defRPr>
            </a:lvl5pPr>
            <a:lvl6pPr marL="0" marR="0" lvl="5" indent="0" algn="r" rtl="0">
              <a:spcBef>
                <a:spcPts val="0"/>
              </a:spcBef>
              <a:spcAft>
                <a:spcPts val="0"/>
              </a:spcAft>
              <a:buNone/>
              <a:defRPr sz="2000" b="0" u="none">
                <a:solidFill>
                  <a:srgbClr val="FEFFFF"/>
                </a:solidFill>
                <a:latin typeface="Century Gothic"/>
                <a:ea typeface="Century Gothic"/>
                <a:cs typeface="Century Gothic"/>
                <a:sym typeface="Century Gothic"/>
              </a:defRPr>
            </a:lvl6pPr>
            <a:lvl7pPr marL="0" marR="0" lvl="6" indent="0" algn="r" rtl="0">
              <a:spcBef>
                <a:spcPts val="0"/>
              </a:spcBef>
              <a:spcAft>
                <a:spcPts val="0"/>
              </a:spcAft>
              <a:buNone/>
              <a:defRPr sz="2000" b="0" u="none">
                <a:solidFill>
                  <a:srgbClr val="FEFFFF"/>
                </a:solidFill>
                <a:latin typeface="Century Gothic"/>
                <a:ea typeface="Century Gothic"/>
                <a:cs typeface="Century Gothic"/>
                <a:sym typeface="Century Gothic"/>
              </a:defRPr>
            </a:lvl7pPr>
            <a:lvl8pPr marL="0" marR="0" lvl="7" indent="0" algn="r" rtl="0">
              <a:spcBef>
                <a:spcPts val="0"/>
              </a:spcBef>
              <a:spcAft>
                <a:spcPts val="0"/>
              </a:spcAft>
              <a:buNone/>
              <a:defRPr sz="2000" b="0" u="none">
                <a:solidFill>
                  <a:srgbClr val="FEFFFF"/>
                </a:solidFill>
                <a:latin typeface="Century Gothic"/>
                <a:ea typeface="Century Gothic"/>
                <a:cs typeface="Century Gothic"/>
                <a:sym typeface="Century Gothic"/>
              </a:defRPr>
            </a:lvl8pPr>
            <a:lvl9pPr marL="0" marR="0" lvl="8" indent="0" algn="r" rtl="0">
              <a:spcBef>
                <a:spcPts val="0"/>
              </a:spcBef>
              <a:spcAft>
                <a:spcPts val="0"/>
              </a:spcAft>
              <a:buNone/>
              <a:defRPr sz="2000" b="0" u="none">
                <a:solidFill>
                  <a:srgbClr val="FEFFFF"/>
                </a:solidFill>
                <a:latin typeface="Century Gothic"/>
                <a:ea typeface="Century Gothic"/>
                <a:cs typeface="Century Gothic"/>
                <a:sym typeface="Century Gothic"/>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753253649"/>
      </p:ext>
    </p:extLst>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216" y="228607"/>
            <a:ext cx="2138363" cy="6638925"/>
            <a:chOff x="2487613" y="285750"/>
            <a:chExt cx="2428875" cy="5654676"/>
          </a:xfrm>
        </p:grpSpPr>
        <p:sp>
          <p:nvSpPr>
            <p:cNvPr id="11" name="Google Shape;11;p1"/>
            <p:cNvSpPr/>
            <p:nvPr/>
          </p:nvSpPr>
          <p:spPr>
            <a:xfrm>
              <a:off x="2487613" y="2284222"/>
              <a:ext cx="85200" cy="534098"/>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2" name="Google Shape;12;p1"/>
            <p:cNvSpPr/>
            <p:nvPr/>
          </p:nvSpPr>
          <p:spPr>
            <a:xfrm>
              <a:off x="2597156" y="2779108"/>
              <a:ext cx="550418" cy="1978191"/>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3" name="Google Shape;13;p1"/>
            <p:cNvSpPr/>
            <p:nvPr/>
          </p:nvSpPr>
          <p:spPr>
            <a:xfrm>
              <a:off x="3174622" y="4730255"/>
              <a:ext cx="519314" cy="1210171"/>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4" name="Google Shape;14;p1"/>
            <p:cNvSpPr/>
            <p:nvPr/>
          </p:nvSpPr>
          <p:spPr>
            <a:xfrm>
              <a:off x="3305804" y="5630785"/>
              <a:ext cx="146057" cy="309641"/>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 name="Google Shape;15;p1"/>
            <p:cNvSpPr/>
            <p:nvPr/>
          </p:nvSpPr>
          <p:spPr>
            <a:xfrm>
              <a:off x="2572813" y="2818321"/>
              <a:ext cx="700533" cy="2834099"/>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6" name="Google Shape;16;p1"/>
            <p:cNvSpPr/>
            <p:nvPr/>
          </p:nvSpPr>
          <p:spPr>
            <a:xfrm>
              <a:off x="2506546" y="285750"/>
              <a:ext cx="90610" cy="2493358"/>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 name="Google Shape;17;p1"/>
            <p:cNvSpPr/>
            <p:nvPr/>
          </p:nvSpPr>
          <p:spPr>
            <a:xfrm>
              <a:off x="2553880" y="2599273"/>
              <a:ext cx="67619" cy="420517"/>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 name="Google Shape;18;p1"/>
            <p:cNvSpPr/>
            <p:nvPr/>
          </p:nvSpPr>
          <p:spPr>
            <a:xfrm>
              <a:off x="3143518" y="4757298"/>
              <a:ext cx="162286" cy="873487"/>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9" name="Google Shape;19;p1"/>
            <p:cNvSpPr/>
            <p:nvPr/>
          </p:nvSpPr>
          <p:spPr>
            <a:xfrm>
              <a:off x="3147575" y="1282282"/>
              <a:ext cx="1768913" cy="3447973"/>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0" name="Google Shape;20;p1"/>
            <p:cNvSpPr/>
            <p:nvPr/>
          </p:nvSpPr>
          <p:spPr>
            <a:xfrm>
              <a:off x="3273346" y="5652419"/>
              <a:ext cx="137943" cy="288007"/>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1" name="Google Shape;21;p1"/>
            <p:cNvSpPr/>
            <p:nvPr/>
          </p:nvSpPr>
          <p:spPr>
            <a:xfrm>
              <a:off x="3143518" y="4655887"/>
              <a:ext cx="31104" cy="189300"/>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2" name="Google Shape;22;p1"/>
            <p:cNvSpPr/>
            <p:nvPr/>
          </p:nvSpPr>
          <p:spPr>
            <a:xfrm>
              <a:off x="3211137" y="5410385"/>
              <a:ext cx="204209" cy="530041"/>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grpSp>
      <p:grpSp>
        <p:nvGrpSpPr>
          <p:cNvPr id="23" name="Google Shape;23;p1"/>
          <p:cNvGrpSpPr/>
          <p:nvPr/>
        </p:nvGrpSpPr>
        <p:grpSpPr>
          <a:xfrm>
            <a:off x="20244" y="0"/>
            <a:ext cx="1768078" cy="6853238"/>
            <a:chOff x="6627813" y="195454"/>
            <a:chExt cx="1952625" cy="5678297"/>
          </a:xfrm>
        </p:grpSpPr>
        <p:sp>
          <p:nvSpPr>
            <p:cNvPr id="24" name="Google Shape;24;p1"/>
            <p:cNvSpPr/>
            <p:nvPr/>
          </p:nvSpPr>
          <p:spPr>
            <a:xfrm>
              <a:off x="6627813" y="195454"/>
              <a:ext cx="408933" cy="3646106"/>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5" name="Google Shape;25;p1"/>
            <p:cNvSpPr/>
            <p:nvPr/>
          </p:nvSpPr>
          <p:spPr>
            <a:xfrm>
              <a:off x="7061730" y="3771847"/>
              <a:ext cx="349763" cy="1310073"/>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6" name="Google Shape;26;p1"/>
            <p:cNvSpPr/>
            <p:nvPr/>
          </p:nvSpPr>
          <p:spPr>
            <a:xfrm>
              <a:off x="7439105" y="5052983"/>
              <a:ext cx="357653" cy="82076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7" name="Google Shape;27;p1"/>
            <p:cNvSpPr/>
            <p:nvPr/>
          </p:nvSpPr>
          <p:spPr>
            <a:xfrm>
              <a:off x="7036746" y="3811307"/>
              <a:ext cx="457585" cy="1853305"/>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8" name="Google Shape;28;p1"/>
            <p:cNvSpPr/>
            <p:nvPr/>
          </p:nvSpPr>
          <p:spPr>
            <a:xfrm>
              <a:off x="6993355" y="1263505"/>
              <a:ext cx="144639" cy="2508342"/>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9" name="Google Shape;29;p1"/>
            <p:cNvSpPr/>
            <p:nvPr/>
          </p:nvSpPr>
          <p:spPr>
            <a:xfrm>
              <a:off x="7525889" y="5640936"/>
              <a:ext cx="111767" cy="232815"/>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0" name="Google Shape;30;p1"/>
            <p:cNvSpPr/>
            <p:nvPr/>
          </p:nvSpPr>
          <p:spPr>
            <a:xfrm>
              <a:off x="7020967" y="3598223"/>
              <a:ext cx="68375" cy="424852"/>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1" name="Google Shape;31;p1"/>
            <p:cNvSpPr/>
            <p:nvPr/>
          </p:nvSpPr>
          <p:spPr>
            <a:xfrm>
              <a:off x="7411493" y="2802446"/>
              <a:ext cx="1168945" cy="2250537"/>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2" name="Google Shape;32;p1"/>
            <p:cNvSpPr/>
            <p:nvPr/>
          </p:nvSpPr>
          <p:spPr>
            <a:xfrm>
              <a:off x="7494331" y="5664612"/>
              <a:ext cx="99932" cy="209139"/>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3" name="Google Shape;33;p1"/>
            <p:cNvSpPr/>
            <p:nvPr/>
          </p:nvSpPr>
          <p:spPr>
            <a:xfrm>
              <a:off x="7411493" y="5081920"/>
              <a:ext cx="114396" cy="559017"/>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4" name="Google Shape;34;p1"/>
            <p:cNvSpPr/>
            <p:nvPr/>
          </p:nvSpPr>
          <p:spPr>
            <a:xfrm>
              <a:off x="7411493" y="4978008"/>
              <a:ext cx="32872" cy="189408"/>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5" name="Google Shape;35;p1"/>
            <p:cNvSpPr/>
            <p:nvPr/>
          </p:nvSpPr>
          <p:spPr>
            <a:xfrm>
              <a:off x="7439105" y="5434429"/>
              <a:ext cx="174882" cy="439322"/>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grpSp>
      <p:sp>
        <p:nvSpPr>
          <p:cNvPr id="36" name="Google Shape;36;p1"/>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1"/>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8" name="Google Shape;38;p1"/>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Google Shape;39;p1"/>
          <p:cNvSpPr txBox="1">
            <a:spLocks noGrp="1"/>
          </p:cNvSpPr>
          <p:nvPr>
            <p:ph type="dt" idx="10"/>
          </p:nvPr>
        </p:nvSpPr>
        <p:spPr>
          <a:xfrm>
            <a:off x="7771426"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40" name="Google Shape;40;p1"/>
          <p:cNvSpPr txBox="1">
            <a:spLocks noGrp="1"/>
          </p:cNvSpPr>
          <p:nvPr>
            <p:ph type="ftr" idx="11"/>
          </p:nvPr>
        </p:nvSpPr>
        <p:spPr>
          <a:xfrm>
            <a:off x="1941910" y="6136121"/>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41" name="Google Shape;41;p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2000" b="0" u="none">
                <a:solidFill>
                  <a:srgbClr val="FEFFFF"/>
                </a:solidFill>
                <a:latin typeface="Century Gothic"/>
                <a:ea typeface="Century Gothic"/>
                <a:cs typeface="Century Gothic"/>
                <a:sym typeface="Century Gothic"/>
              </a:defRPr>
            </a:lvl1pPr>
            <a:lvl2pPr marL="0" marR="0" lvl="1" indent="0" algn="r" rtl="0">
              <a:spcBef>
                <a:spcPts val="0"/>
              </a:spcBef>
              <a:spcAft>
                <a:spcPts val="0"/>
              </a:spcAft>
              <a:buNone/>
              <a:defRPr sz="2000" b="0" u="none">
                <a:solidFill>
                  <a:srgbClr val="FEFFFF"/>
                </a:solidFill>
                <a:latin typeface="Century Gothic"/>
                <a:ea typeface="Century Gothic"/>
                <a:cs typeface="Century Gothic"/>
                <a:sym typeface="Century Gothic"/>
              </a:defRPr>
            </a:lvl2pPr>
            <a:lvl3pPr marL="0" marR="0" lvl="2" indent="0" algn="r" rtl="0">
              <a:spcBef>
                <a:spcPts val="0"/>
              </a:spcBef>
              <a:spcAft>
                <a:spcPts val="0"/>
              </a:spcAft>
              <a:buNone/>
              <a:defRPr sz="2000" b="0" u="none">
                <a:solidFill>
                  <a:srgbClr val="FEFFFF"/>
                </a:solidFill>
                <a:latin typeface="Century Gothic"/>
                <a:ea typeface="Century Gothic"/>
                <a:cs typeface="Century Gothic"/>
                <a:sym typeface="Century Gothic"/>
              </a:defRPr>
            </a:lvl3pPr>
            <a:lvl4pPr marL="0" marR="0" lvl="3" indent="0" algn="r" rtl="0">
              <a:spcBef>
                <a:spcPts val="0"/>
              </a:spcBef>
              <a:spcAft>
                <a:spcPts val="0"/>
              </a:spcAft>
              <a:buNone/>
              <a:defRPr sz="2000" b="0" u="none">
                <a:solidFill>
                  <a:srgbClr val="FEFFFF"/>
                </a:solidFill>
                <a:latin typeface="Century Gothic"/>
                <a:ea typeface="Century Gothic"/>
                <a:cs typeface="Century Gothic"/>
                <a:sym typeface="Century Gothic"/>
              </a:defRPr>
            </a:lvl4pPr>
            <a:lvl5pPr marL="0" marR="0" lvl="4" indent="0" algn="r" rtl="0">
              <a:spcBef>
                <a:spcPts val="0"/>
              </a:spcBef>
              <a:spcAft>
                <a:spcPts val="0"/>
              </a:spcAft>
              <a:buNone/>
              <a:defRPr sz="2000" b="0" u="none">
                <a:solidFill>
                  <a:srgbClr val="FEFFFF"/>
                </a:solidFill>
                <a:latin typeface="Century Gothic"/>
                <a:ea typeface="Century Gothic"/>
                <a:cs typeface="Century Gothic"/>
                <a:sym typeface="Century Gothic"/>
              </a:defRPr>
            </a:lvl5pPr>
            <a:lvl6pPr marL="0" marR="0" lvl="5" indent="0" algn="r" rtl="0">
              <a:spcBef>
                <a:spcPts val="0"/>
              </a:spcBef>
              <a:spcAft>
                <a:spcPts val="0"/>
              </a:spcAft>
              <a:buNone/>
              <a:defRPr sz="2000" b="0" u="none">
                <a:solidFill>
                  <a:srgbClr val="FEFFFF"/>
                </a:solidFill>
                <a:latin typeface="Century Gothic"/>
                <a:ea typeface="Century Gothic"/>
                <a:cs typeface="Century Gothic"/>
                <a:sym typeface="Century Gothic"/>
              </a:defRPr>
            </a:lvl6pPr>
            <a:lvl7pPr marL="0" marR="0" lvl="6" indent="0" algn="r" rtl="0">
              <a:spcBef>
                <a:spcPts val="0"/>
              </a:spcBef>
              <a:spcAft>
                <a:spcPts val="0"/>
              </a:spcAft>
              <a:buNone/>
              <a:defRPr sz="2000" b="0" u="none">
                <a:solidFill>
                  <a:srgbClr val="FEFFFF"/>
                </a:solidFill>
                <a:latin typeface="Century Gothic"/>
                <a:ea typeface="Century Gothic"/>
                <a:cs typeface="Century Gothic"/>
                <a:sym typeface="Century Gothic"/>
              </a:defRPr>
            </a:lvl7pPr>
            <a:lvl8pPr marL="0" marR="0" lvl="7" indent="0" algn="r" rtl="0">
              <a:spcBef>
                <a:spcPts val="0"/>
              </a:spcBef>
              <a:spcAft>
                <a:spcPts val="0"/>
              </a:spcAft>
              <a:buNone/>
              <a:defRPr sz="2000" b="0" u="none">
                <a:solidFill>
                  <a:srgbClr val="FEFFFF"/>
                </a:solidFill>
                <a:latin typeface="Century Gothic"/>
                <a:ea typeface="Century Gothic"/>
                <a:cs typeface="Century Gothic"/>
                <a:sym typeface="Century Gothic"/>
              </a:defRPr>
            </a:lvl8pPr>
            <a:lvl9pPr marL="0" marR="0" lvl="8" indent="0" algn="r" rtl="0">
              <a:spcBef>
                <a:spcPts val="0"/>
              </a:spcBef>
              <a:spcAft>
                <a:spcPts val="0"/>
              </a:spcAft>
              <a:buNone/>
              <a:defRPr sz="2000" b="0" u="none">
                <a:solidFill>
                  <a:srgbClr val="FEFFFF"/>
                </a:solidFill>
                <a:latin typeface="Century Gothic"/>
                <a:ea typeface="Century Gothic"/>
                <a:cs typeface="Century Gothic"/>
                <a:sym typeface="Century Gothic"/>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4027807480"/>
      </p:ext>
    </p:extLst>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209" y="228607"/>
            <a:ext cx="2138363" cy="6638925"/>
            <a:chOff x="2487613" y="285750"/>
            <a:chExt cx="2428875" cy="5654676"/>
          </a:xfrm>
        </p:grpSpPr>
        <p:sp>
          <p:nvSpPr>
            <p:cNvPr id="11" name="Google Shape;11;p1"/>
            <p:cNvSpPr/>
            <p:nvPr/>
          </p:nvSpPr>
          <p:spPr>
            <a:xfrm>
              <a:off x="2487613" y="2284222"/>
              <a:ext cx="85200" cy="534098"/>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2" name="Google Shape;12;p1"/>
            <p:cNvSpPr/>
            <p:nvPr/>
          </p:nvSpPr>
          <p:spPr>
            <a:xfrm>
              <a:off x="2597156" y="2779108"/>
              <a:ext cx="550418" cy="1978191"/>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3" name="Google Shape;13;p1"/>
            <p:cNvSpPr/>
            <p:nvPr/>
          </p:nvSpPr>
          <p:spPr>
            <a:xfrm>
              <a:off x="3174622" y="4730255"/>
              <a:ext cx="519314" cy="1210171"/>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4" name="Google Shape;14;p1"/>
            <p:cNvSpPr/>
            <p:nvPr/>
          </p:nvSpPr>
          <p:spPr>
            <a:xfrm>
              <a:off x="3305804" y="5630785"/>
              <a:ext cx="146057" cy="309641"/>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5" name="Google Shape;15;p1"/>
            <p:cNvSpPr/>
            <p:nvPr/>
          </p:nvSpPr>
          <p:spPr>
            <a:xfrm>
              <a:off x="2572813" y="2818321"/>
              <a:ext cx="700533" cy="2834099"/>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6" name="Google Shape;16;p1"/>
            <p:cNvSpPr/>
            <p:nvPr/>
          </p:nvSpPr>
          <p:spPr>
            <a:xfrm>
              <a:off x="2506546" y="285750"/>
              <a:ext cx="90610" cy="2493358"/>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7" name="Google Shape;17;p1"/>
            <p:cNvSpPr/>
            <p:nvPr/>
          </p:nvSpPr>
          <p:spPr>
            <a:xfrm>
              <a:off x="2553880" y="2599273"/>
              <a:ext cx="67619" cy="420517"/>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8" name="Google Shape;18;p1"/>
            <p:cNvSpPr/>
            <p:nvPr/>
          </p:nvSpPr>
          <p:spPr>
            <a:xfrm>
              <a:off x="3143518" y="4757298"/>
              <a:ext cx="162286" cy="873487"/>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19" name="Google Shape;19;p1"/>
            <p:cNvSpPr/>
            <p:nvPr/>
          </p:nvSpPr>
          <p:spPr>
            <a:xfrm>
              <a:off x="3147575" y="1282282"/>
              <a:ext cx="1768913" cy="3447973"/>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0" name="Google Shape;20;p1"/>
            <p:cNvSpPr/>
            <p:nvPr/>
          </p:nvSpPr>
          <p:spPr>
            <a:xfrm>
              <a:off x="3273346" y="5652419"/>
              <a:ext cx="137943" cy="288007"/>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1" name="Google Shape;21;p1"/>
            <p:cNvSpPr/>
            <p:nvPr/>
          </p:nvSpPr>
          <p:spPr>
            <a:xfrm>
              <a:off x="3143518" y="4655887"/>
              <a:ext cx="31104" cy="189300"/>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2" name="Google Shape;22;p1"/>
            <p:cNvSpPr/>
            <p:nvPr/>
          </p:nvSpPr>
          <p:spPr>
            <a:xfrm>
              <a:off x="3211137" y="5410385"/>
              <a:ext cx="204209" cy="530041"/>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grpSp>
      <p:grpSp>
        <p:nvGrpSpPr>
          <p:cNvPr id="23" name="Google Shape;23;p1"/>
          <p:cNvGrpSpPr/>
          <p:nvPr/>
        </p:nvGrpSpPr>
        <p:grpSpPr>
          <a:xfrm>
            <a:off x="20244" y="0"/>
            <a:ext cx="1768078" cy="6853238"/>
            <a:chOff x="6627813" y="195454"/>
            <a:chExt cx="1952625" cy="5678297"/>
          </a:xfrm>
        </p:grpSpPr>
        <p:sp>
          <p:nvSpPr>
            <p:cNvPr id="24" name="Google Shape;24;p1"/>
            <p:cNvSpPr/>
            <p:nvPr/>
          </p:nvSpPr>
          <p:spPr>
            <a:xfrm>
              <a:off x="6627813" y="195454"/>
              <a:ext cx="408933" cy="3646106"/>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5" name="Google Shape;25;p1"/>
            <p:cNvSpPr/>
            <p:nvPr/>
          </p:nvSpPr>
          <p:spPr>
            <a:xfrm>
              <a:off x="7061730" y="3771847"/>
              <a:ext cx="349763" cy="1310073"/>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6" name="Google Shape;26;p1"/>
            <p:cNvSpPr/>
            <p:nvPr/>
          </p:nvSpPr>
          <p:spPr>
            <a:xfrm>
              <a:off x="7439105" y="5052983"/>
              <a:ext cx="357653" cy="82076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7" name="Google Shape;27;p1"/>
            <p:cNvSpPr/>
            <p:nvPr/>
          </p:nvSpPr>
          <p:spPr>
            <a:xfrm>
              <a:off x="7036746" y="3811307"/>
              <a:ext cx="457585" cy="1853305"/>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8" name="Google Shape;28;p1"/>
            <p:cNvSpPr/>
            <p:nvPr/>
          </p:nvSpPr>
          <p:spPr>
            <a:xfrm>
              <a:off x="6993355" y="1263505"/>
              <a:ext cx="144639" cy="2508342"/>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29" name="Google Shape;29;p1"/>
            <p:cNvSpPr/>
            <p:nvPr/>
          </p:nvSpPr>
          <p:spPr>
            <a:xfrm>
              <a:off x="7525889" y="5640936"/>
              <a:ext cx="111767" cy="232815"/>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0" name="Google Shape;30;p1"/>
            <p:cNvSpPr/>
            <p:nvPr/>
          </p:nvSpPr>
          <p:spPr>
            <a:xfrm>
              <a:off x="7020967" y="3598223"/>
              <a:ext cx="68375" cy="424852"/>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1" name="Google Shape;31;p1"/>
            <p:cNvSpPr/>
            <p:nvPr/>
          </p:nvSpPr>
          <p:spPr>
            <a:xfrm>
              <a:off x="7411493" y="2802446"/>
              <a:ext cx="1168945" cy="2250537"/>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2" name="Google Shape;32;p1"/>
            <p:cNvSpPr/>
            <p:nvPr/>
          </p:nvSpPr>
          <p:spPr>
            <a:xfrm>
              <a:off x="7494331" y="5664612"/>
              <a:ext cx="99932" cy="209139"/>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3" name="Google Shape;33;p1"/>
            <p:cNvSpPr/>
            <p:nvPr/>
          </p:nvSpPr>
          <p:spPr>
            <a:xfrm>
              <a:off x="7411493" y="5081920"/>
              <a:ext cx="114396" cy="559017"/>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4" name="Google Shape;34;p1"/>
            <p:cNvSpPr/>
            <p:nvPr/>
          </p:nvSpPr>
          <p:spPr>
            <a:xfrm>
              <a:off x="7411493" y="4978008"/>
              <a:ext cx="32872" cy="189408"/>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35" name="Google Shape;35;p1"/>
            <p:cNvSpPr/>
            <p:nvPr/>
          </p:nvSpPr>
          <p:spPr>
            <a:xfrm>
              <a:off x="7439105" y="5434429"/>
              <a:ext cx="174882" cy="439322"/>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grpSp>
      <p:sp>
        <p:nvSpPr>
          <p:cNvPr id="36" name="Google Shape;36;p1"/>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1"/>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8" name="Google Shape;38;p1"/>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404040"/>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404040"/>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Google Shape;39;p1"/>
          <p:cNvSpPr txBox="1">
            <a:spLocks noGrp="1"/>
          </p:cNvSpPr>
          <p:nvPr>
            <p:ph type="dt" idx="10"/>
          </p:nvPr>
        </p:nvSpPr>
        <p:spPr>
          <a:xfrm>
            <a:off x="7771419"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40" name="Google Shape;40;p1"/>
          <p:cNvSpPr txBox="1">
            <a:spLocks noGrp="1"/>
          </p:cNvSpPr>
          <p:nvPr>
            <p:ph type="ftr" idx="11"/>
          </p:nvPr>
        </p:nvSpPr>
        <p:spPr>
          <a:xfrm>
            <a:off x="1941910" y="6136107"/>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41" name="Google Shape;41;p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2000" b="0" u="none">
                <a:solidFill>
                  <a:srgbClr val="FEFFFF"/>
                </a:solidFill>
                <a:latin typeface="Century Gothic"/>
                <a:ea typeface="Century Gothic"/>
                <a:cs typeface="Century Gothic"/>
                <a:sym typeface="Century Gothic"/>
              </a:defRPr>
            </a:lvl1pPr>
            <a:lvl2pPr marL="0" marR="0" lvl="1" indent="0" algn="r" rtl="0">
              <a:spcBef>
                <a:spcPts val="0"/>
              </a:spcBef>
              <a:spcAft>
                <a:spcPts val="0"/>
              </a:spcAft>
              <a:buNone/>
              <a:defRPr sz="2000" b="0" u="none">
                <a:solidFill>
                  <a:srgbClr val="FEFFFF"/>
                </a:solidFill>
                <a:latin typeface="Century Gothic"/>
                <a:ea typeface="Century Gothic"/>
                <a:cs typeface="Century Gothic"/>
                <a:sym typeface="Century Gothic"/>
              </a:defRPr>
            </a:lvl2pPr>
            <a:lvl3pPr marL="0" marR="0" lvl="2" indent="0" algn="r" rtl="0">
              <a:spcBef>
                <a:spcPts val="0"/>
              </a:spcBef>
              <a:spcAft>
                <a:spcPts val="0"/>
              </a:spcAft>
              <a:buNone/>
              <a:defRPr sz="2000" b="0" u="none">
                <a:solidFill>
                  <a:srgbClr val="FEFFFF"/>
                </a:solidFill>
                <a:latin typeface="Century Gothic"/>
                <a:ea typeface="Century Gothic"/>
                <a:cs typeface="Century Gothic"/>
                <a:sym typeface="Century Gothic"/>
              </a:defRPr>
            </a:lvl3pPr>
            <a:lvl4pPr marL="0" marR="0" lvl="3" indent="0" algn="r" rtl="0">
              <a:spcBef>
                <a:spcPts val="0"/>
              </a:spcBef>
              <a:spcAft>
                <a:spcPts val="0"/>
              </a:spcAft>
              <a:buNone/>
              <a:defRPr sz="2000" b="0" u="none">
                <a:solidFill>
                  <a:srgbClr val="FEFFFF"/>
                </a:solidFill>
                <a:latin typeface="Century Gothic"/>
                <a:ea typeface="Century Gothic"/>
                <a:cs typeface="Century Gothic"/>
                <a:sym typeface="Century Gothic"/>
              </a:defRPr>
            </a:lvl4pPr>
            <a:lvl5pPr marL="0" marR="0" lvl="4" indent="0" algn="r" rtl="0">
              <a:spcBef>
                <a:spcPts val="0"/>
              </a:spcBef>
              <a:spcAft>
                <a:spcPts val="0"/>
              </a:spcAft>
              <a:buNone/>
              <a:defRPr sz="2000" b="0" u="none">
                <a:solidFill>
                  <a:srgbClr val="FEFFFF"/>
                </a:solidFill>
                <a:latin typeface="Century Gothic"/>
                <a:ea typeface="Century Gothic"/>
                <a:cs typeface="Century Gothic"/>
                <a:sym typeface="Century Gothic"/>
              </a:defRPr>
            </a:lvl5pPr>
            <a:lvl6pPr marL="0" marR="0" lvl="5" indent="0" algn="r" rtl="0">
              <a:spcBef>
                <a:spcPts val="0"/>
              </a:spcBef>
              <a:spcAft>
                <a:spcPts val="0"/>
              </a:spcAft>
              <a:buNone/>
              <a:defRPr sz="2000" b="0" u="none">
                <a:solidFill>
                  <a:srgbClr val="FEFFFF"/>
                </a:solidFill>
                <a:latin typeface="Century Gothic"/>
                <a:ea typeface="Century Gothic"/>
                <a:cs typeface="Century Gothic"/>
                <a:sym typeface="Century Gothic"/>
              </a:defRPr>
            </a:lvl6pPr>
            <a:lvl7pPr marL="0" marR="0" lvl="6" indent="0" algn="r" rtl="0">
              <a:spcBef>
                <a:spcPts val="0"/>
              </a:spcBef>
              <a:spcAft>
                <a:spcPts val="0"/>
              </a:spcAft>
              <a:buNone/>
              <a:defRPr sz="2000" b="0" u="none">
                <a:solidFill>
                  <a:srgbClr val="FEFFFF"/>
                </a:solidFill>
                <a:latin typeface="Century Gothic"/>
                <a:ea typeface="Century Gothic"/>
                <a:cs typeface="Century Gothic"/>
                <a:sym typeface="Century Gothic"/>
              </a:defRPr>
            </a:lvl7pPr>
            <a:lvl8pPr marL="0" marR="0" lvl="7" indent="0" algn="r" rtl="0">
              <a:spcBef>
                <a:spcPts val="0"/>
              </a:spcBef>
              <a:spcAft>
                <a:spcPts val="0"/>
              </a:spcAft>
              <a:buNone/>
              <a:defRPr sz="2000" b="0" u="none">
                <a:solidFill>
                  <a:srgbClr val="FEFFFF"/>
                </a:solidFill>
                <a:latin typeface="Century Gothic"/>
                <a:ea typeface="Century Gothic"/>
                <a:cs typeface="Century Gothic"/>
                <a:sym typeface="Century Gothic"/>
              </a:defRPr>
            </a:lvl8pPr>
            <a:lvl9pPr marL="0" marR="0" lvl="8" indent="0" algn="r" rtl="0">
              <a:spcBef>
                <a:spcPts val="0"/>
              </a:spcBef>
              <a:spcAft>
                <a:spcPts val="0"/>
              </a:spcAft>
              <a:buNone/>
              <a:defRPr sz="2000" b="0" u="none">
                <a:solidFill>
                  <a:srgbClr val="FEFFFF"/>
                </a:solidFill>
                <a:latin typeface="Century Gothic"/>
                <a:ea typeface="Century Gothic"/>
                <a:cs typeface="Century Gothic"/>
                <a:sym typeface="Century Gothic"/>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350705935"/>
      </p:ext>
    </p:extLst>
  </p:cSld>
  <p:clrMap bg1="lt1" tx1="dk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319"/>
        <p:cNvGrpSpPr/>
        <p:nvPr/>
      </p:nvGrpSpPr>
      <p:grpSpPr>
        <a:xfrm>
          <a:off x="0" y="0"/>
          <a:ext cx="0" cy="0"/>
          <a:chOff x="0" y="0"/>
          <a:chExt cx="0" cy="0"/>
        </a:xfrm>
      </p:grpSpPr>
      <p:grpSp>
        <p:nvGrpSpPr>
          <p:cNvPr id="320" name="Google Shape;320;p35"/>
          <p:cNvGrpSpPr/>
          <p:nvPr/>
        </p:nvGrpSpPr>
        <p:grpSpPr>
          <a:xfrm>
            <a:off x="201" y="228607"/>
            <a:ext cx="2138363" cy="6638925"/>
            <a:chOff x="2487613" y="285750"/>
            <a:chExt cx="2428875" cy="5654676"/>
          </a:xfrm>
        </p:grpSpPr>
        <p:sp>
          <p:nvSpPr>
            <p:cNvPr id="321" name="Google Shape;321;p35"/>
            <p:cNvSpPr/>
            <p:nvPr/>
          </p:nvSpPr>
          <p:spPr>
            <a:xfrm>
              <a:off x="2487613" y="2284222"/>
              <a:ext cx="85200" cy="534098"/>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2" name="Google Shape;322;p35"/>
            <p:cNvSpPr/>
            <p:nvPr/>
          </p:nvSpPr>
          <p:spPr>
            <a:xfrm>
              <a:off x="2597156" y="2779108"/>
              <a:ext cx="550418" cy="1978191"/>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3" name="Google Shape;323;p35"/>
            <p:cNvSpPr/>
            <p:nvPr/>
          </p:nvSpPr>
          <p:spPr>
            <a:xfrm>
              <a:off x="3174622" y="4730255"/>
              <a:ext cx="519314" cy="1210171"/>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4" name="Google Shape;324;p35"/>
            <p:cNvSpPr/>
            <p:nvPr/>
          </p:nvSpPr>
          <p:spPr>
            <a:xfrm>
              <a:off x="3305804" y="5630785"/>
              <a:ext cx="146057" cy="309641"/>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5" name="Google Shape;325;p35"/>
            <p:cNvSpPr/>
            <p:nvPr/>
          </p:nvSpPr>
          <p:spPr>
            <a:xfrm>
              <a:off x="2572813" y="2818321"/>
              <a:ext cx="700533" cy="2834099"/>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6" name="Google Shape;326;p35"/>
            <p:cNvSpPr/>
            <p:nvPr/>
          </p:nvSpPr>
          <p:spPr>
            <a:xfrm>
              <a:off x="2506546" y="285750"/>
              <a:ext cx="90610" cy="2493358"/>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7" name="Google Shape;327;p35"/>
            <p:cNvSpPr/>
            <p:nvPr/>
          </p:nvSpPr>
          <p:spPr>
            <a:xfrm>
              <a:off x="2553880" y="2599273"/>
              <a:ext cx="67619" cy="420517"/>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8" name="Google Shape;328;p35"/>
            <p:cNvSpPr/>
            <p:nvPr/>
          </p:nvSpPr>
          <p:spPr>
            <a:xfrm>
              <a:off x="3143518" y="4757298"/>
              <a:ext cx="162286" cy="873487"/>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9" name="Google Shape;329;p35"/>
            <p:cNvSpPr/>
            <p:nvPr/>
          </p:nvSpPr>
          <p:spPr>
            <a:xfrm>
              <a:off x="3147575" y="1282282"/>
              <a:ext cx="1768913" cy="3447973"/>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0" name="Google Shape;330;p35"/>
            <p:cNvSpPr/>
            <p:nvPr/>
          </p:nvSpPr>
          <p:spPr>
            <a:xfrm>
              <a:off x="3273346" y="5652419"/>
              <a:ext cx="137943" cy="288007"/>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1" name="Google Shape;331;p35"/>
            <p:cNvSpPr/>
            <p:nvPr/>
          </p:nvSpPr>
          <p:spPr>
            <a:xfrm>
              <a:off x="3143518" y="4655887"/>
              <a:ext cx="31104" cy="189300"/>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2" name="Google Shape;332;p35"/>
            <p:cNvSpPr/>
            <p:nvPr/>
          </p:nvSpPr>
          <p:spPr>
            <a:xfrm>
              <a:off x="3211137" y="5410385"/>
              <a:ext cx="204209" cy="530041"/>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grpSp>
        <p:nvGrpSpPr>
          <p:cNvPr id="333" name="Google Shape;333;p35"/>
          <p:cNvGrpSpPr/>
          <p:nvPr/>
        </p:nvGrpSpPr>
        <p:grpSpPr>
          <a:xfrm>
            <a:off x="20244" y="0"/>
            <a:ext cx="1768078" cy="6853238"/>
            <a:chOff x="6627813" y="195454"/>
            <a:chExt cx="1952625" cy="5678297"/>
          </a:xfrm>
        </p:grpSpPr>
        <p:sp>
          <p:nvSpPr>
            <p:cNvPr id="334" name="Google Shape;334;p35"/>
            <p:cNvSpPr/>
            <p:nvPr/>
          </p:nvSpPr>
          <p:spPr>
            <a:xfrm>
              <a:off x="6627813" y="195454"/>
              <a:ext cx="408933" cy="3646106"/>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5" name="Google Shape;335;p35"/>
            <p:cNvSpPr/>
            <p:nvPr/>
          </p:nvSpPr>
          <p:spPr>
            <a:xfrm>
              <a:off x="7061730" y="3771847"/>
              <a:ext cx="349763" cy="1310073"/>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6" name="Google Shape;336;p35"/>
            <p:cNvSpPr/>
            <p:nvPr/>
          </p:nvSpPr>
          <p:spPr>
            <a:xfrm>
              <a:off x="7439105" y="5052983"/>
              <a:ext cx="357653" cy="82076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7" name="Google Shape;337;p35"/>
            <p:cNvSpPr/>
            <p:nvPr/>
          </p:nvSpPr>
          <p:spPr>
            <a:xfrm>
              <a:off x="7036746" y="3811307"/>
              <a:ext cx="457585" cy="1853305"/>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8" name="Google Shape;338;p35"/>
            <p:cNvSpPr/>
            <p:nvPr/>
          </p:nvSpPr>
          <p:spPr>
            <a:xfrm>
              <a:off x="6993355" y="1263505"/>
              <a:ext cx="144639" cy="2508342"/>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9" name="Google Shape;339;p35"/>
            <p:cNvSpPr/>
            <p:nvPr/>
          </p:nvSpPr>
          <p:spPr>
            <a:xfrm>
              <a:off x="7525889" y="5640936"/>
              <a:ext cx="111767" cy="232815"/>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0" name="Google Shape;340;p35"/>
            <p:cNvSpPr/>
            <p:nvPr/>
          </p:nvSpPr>
          <p:spPr>
            <a:xfrm>
              <a:off x="7020967" y="3598223"/>
              <a:ext cx="68375" cy="424852"/>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1" name="Google Shape;341;p35"/>
            <p:cNvSpPr/>
            <p:nvPr/>
          </p:nvSpPr>
          <p:spPr>
            <a:xfrm>
              <a:off x="7411493" y="2802446"/>
              <a:ext cx="1168945" cy="2250537"/>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2" name="Google Shape;342;p35"/>
            <p:cNvSpPr/>
            <p:nvPr/>
          </p:nvSpPr>
          <p:spPr>
            <a:xfrm>
              <a:off x="7494331" y="5664612"/>
              <a:ext cx="99932" cy="209139"/>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3" name="Google Shape;343;p35"/>
            <p:cNvSpPr/>
            <p:nvPr/>
          </p:nvSpPr>
          <p:spPr>
            <a:xfrm>
              <a:off x="7411493" y="5081920"/>
              <a:ext cx="114396" cy="559017"/>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4" name="Google Shape;344;p35"/>
            <p:cNvSpPr/>
            <p:nvPr/>
          </p:nvSpPr>
          <p:spPr>
            <a:xfrm>
              <a:off x="7411493" y="4978008"/>
              <a:ext cx="32872" cy="189408"/>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5" name="Google Shape;345;p35"/>
            <p:cNvSpPr/>
            <p:nvPr/>
          </p:nvSpPr>
          <p:spPr>
            <a:xfrm>
              <a:off x="7439105" y="5434429"/>
              <a:ext cx="174882" cy="439322"/>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sp>
        <p:nvSpPr>
          <p:cNvPr id="346" name="Google Shape;346;p35"/>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 name="Google Shape;347;p35"/>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8" name="Google Shape;348;p35"/>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75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04800" algn="l" rtl="0">
              <a:spcBef>
                <a:spcPts val="75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2pPr>
            <a:lvl3pPr marL="1371600" marR="0" lvl="2" indent="-292100" algn="l" rtl="0">
              <a:spcBef>
                <a:spcPts val="750"/>
              </a:spcBef>
              <a:spcAft>
                <a:spcPts val="0"/>
              </a:spcAft>
              <a:buClr>
                <a:schemeClr val="accent1"/>
              </a:buClr>
              <a:buSzPts val="1000"/>
              <a:buFont typeface="Noto Sans Symbols"/>
              <a:buChar char="🠶"/>
              <a:defRPr sz="1000" b="0" i="0" u="none" strike="noStrike" cap="none">
                <a:solidFill>
                  <a:srgbClr val="404040"/>
                </a:solidFill>
                <a:latin typeface="Century Gothic"/>
                <a:ea typeface="Century Gothic"/>
                <a:cs typeface="Century Gothic"/>
                <a:sym typeface="Century Gothic"/>
              </a:defRPr>
            </a:lvl3pPr>
            <a:lvl4pPr marL="1828800" marR="0" lvl="3"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4pPr>
            <a:lvl5pPr marL="2286000" marR="0" lvl="4"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5pPr>
            <a:lvl6pPr marL="2743200" marR="0" lvl="5"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6pPr>
            <a:lvl7pPr marL="3200400" marR="0" lvl="6"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7pPr>
            <a:lvl8pPr marL="3657600" marR="0" lvl="7"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8pPr>
            <a:lvl9pPr marL="4114800" marR="0" lvl="8"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349" name="Google Shape;349;p35"/>
          <p:cNvSpPr txBox="1">
            <a:spLocks noGrp="1"/>
          </p:cNvSpPr>
          <p:nvPr>
            <p:ph type="dt" idx="10"/>
          </p:nvPr>
        </p:nvSpPr>
        <p:spPr>
          <a:xfrm>
            <a:off x="7771411"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0" name="Google Shape;350;p35"/>
          <p:cNvSpPr txBox="1">
            <a:spLocks noGrp="1"/>
          </p:cNvSpPr>
          <p:nvPr>
            <p:ph type="ftr" idx="11"/>
          </p:nvPr>
        </p:nvSpPr>
        <p:spPr>
          <a:xfrm>
            <a:off x="1941910" y="6136091"/>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1" name="Google Shape;351;p35"/>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rtl="0">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rtl="0">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rtl="0">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rtl="0">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rtl="0">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rtl="0">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rtl="0">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rtl="0">
              <a:spcBef>
                <a:spcPts val="0"/>
              </a:spcBef>
              <a:spcAft>
                <a:spcPts val="0"/>
              </a:spcAft>
              <a:buNone/>
              <a:defRPr sz="1500">
                <a:solidFill>
                  <a:srgbClr val="FEFFFF"/>
                </a:solidFill>
                <a:latin typeface="Century Gothic"/>
                <a:ea typeface="Century Gothic"/>
                <a:cs typeface="Century Gothic"/>
                <a:sym typeface="Century Gothic"/>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3213228166"/>
      </p:ext>
    </p:extLst>
  </p:cSld>
  <p:clrMap bg1="lt1" tx1="dk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2050" name="Group 22"/>
          <p:cNvGrpSpPr>
            <a:grpSpLocks/>
          </p:cNvGrpSpPr>
          <p:nvPr/>
        </p:nvGrpSpPr>
        <p:grpSpPr bwMode="auto">
          <a:xfrm>
            <a:off x="193" y="228607"/>
            <a:ext cx="2138363" cy="6638925"/>
            <a:chOff x="2487613" y="285750"/>
            <a:chExt cx="2428875" cy="5654676"/>
          </a:xfrm>
        </p:grpSpPr>
        <p:sp>
          <p:nvSpPr>
            <p:cNvPr id="1046" name="Freeform 11">
              <a:extLst>
                <a:ext uri="{FF2B5EF4-FFF2-40B4-BE49-F238E27FC236}">
                  <a16:creationId xmlns="" xmlns:a16="http://schemas.microsoft.com/office/drawing/2014/main" id="{DBD17385-EA2F-4FA9-90AE-9E13BB0406F4}"/>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47" name="Freeform 12">
              <a:extLst>
                <a:ext uri="{FF2B5EF4-FFF2-40B4-BE49-F238E27FC236}">
                  <a16:creationId xmlns="" xmlns:a16="http://schemas.microsoft.com/office/drawing/2014/main" id="{B8CABF8F-C756-4C52-982F-BE3A213EACE4}"/>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48" name="Freeform 13">
              <a:extLst>
                <a:ext uri="{FF2B5EF4-FFF2-40B4-BE49-F238E27FC236}">
                  <a16:creationId xmlns="" xmlns:a16="http://schemas.microsoft.com/office/drawing/2014/main" id="{C06BFBAB-ACE9-46DC-9153-97CF8FE14C8E}"/>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49" name="Freeform 14">
              <a:extLst>
                <a:ext uri="{FF2B5EF4-FFF2-40B4-BE49-F238E27FC236}">
                  <a16:creationId xmlns="" xmlns:a16="http://schemas.microsoft.com/office/drawing/2014/main" id="{73417FC6-96FF-424A-9D22-D098B448CD4F}"/>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50" name="Freeform 15">
              <a:extLst>
                <a:ext uri="{FF2B5EF4-FFF2-40B4-BE49-F238E27FC236}">
                  <a16:creationId xmlns="" xmlns:a16="http://schemas.microsoft.com/office/drawing/2014/main" id="{C6A7A68D-2F30-4894-B0D0-76B18585BEE0}"/>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51" name="Freeform 16">
              <a:extLst>
                <a:ext uri="{FF2B5EF4-FFF2-40B4-BE49-F238E27FC236}">
                  <a16:creationId xmlns="" xmlns:a16="http://schemas.microsoft.com/office/drawing/2014/main" id="{77F03E58-7E09-4616-B2DB-EE5F7615998C}"/>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52" name="Freeform 17">
              <a:extLst>
                <a:ext uri="{FF2B5EF4-FFF2-40B4-BE49-F238E27FC236}">
                  <a16:creationId xmlns="" xmlns:a16="http://schemas.microsoft.com/office/drawing/2014/main" id="{8E4F1033-3807-4C18-A00C-5225375B5FF8}"/>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53" name="Freeform 18">
              <a:extLst>
                <a:ext uri="{FF2B5EF4-FFF2-40B4-BE49-F238E27FC236}">
                  <a16:creationId xmlns="" xmlns:a16="http://schemas.microsoft.com/office/drawing/2014/main" id="{5F463049-37A7-4441-982D-FA360DA87B19}"/>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54" name="Freeform 19">
              <a:extLst>
                <a:ext uri="{FF2B5EF4-FFF2-40B4-BE49-F238E27FC236}">
                  <a16:creationId xmlns="" xmlns:a16="http://schemas.microsoft.com/office/drawing/2014/main" id="{82412A86-88EA-49FF-A0DE-CD4D2E35D6E0}"/>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55" name="Freeform 20">
              <a:extLst>
                <a:ext uri="{FF2B5EF4-FFF2-40B4-BE49-F238E27FC236}">
                  <a16:creationId xmlns="" xmlns:a16="http://schemas.microsoft.com/office/drawing/2014/main" id="{E408EAEC-00F9-43A7-AA4E-E47ECCDC112F}"/>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56" name="Freeform 21">
              <a:extLst>
                <a:ext uri="{FF2B5EF4-FFF2-40B4-BE49-F238E27FC236}">
                  <a16:creationId xmlns="" xmlns:a16="http://schemas.microsoft.com/office/drawing/2014/main" id="{3DFE54CF-46E0-4E94-8E8E-C50DCD0613C1}"/>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57" name="Freeform 22">
              <a:extLst>
                <a:ext uri="{FF2B5EF4-FFF2-40B4-BE49-F238E27FC236}">
                  <a16:creationId xmlns="" xmlns:a16="http://schemas.microsoft.com/office/drawing/2014/main" id="{11EACFF0-71A0-450F-A686-F652B60EAD0A}"/>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grpSp>
      <p:grpSp>
        <p:nvGrpSpPr>
          <p:cNvPr id="2051" name="Group 9"/>
          <p:cNvGrpSpPr>
            <a:grpSpLocks/>
          </p:cNvGrpSpPr>
          <p:nvPr/>
        </p:nvGrpSpPr>
        <p:grpSpPr bwMode="auto">
          <a:xfrm>
            <a:off x="20241" y="0"/>
            <a:ext cx="1768078" cy="6853238"/>
            <a:chOff x="6627813" y="195454"/>
            <a:chExt cx="1952625" cy="5678297"/>
          </a:xfrm>
        </p:grpSpPr>
        <p:sp>
          <p:nvSpPr>
            <p:cNvPr id="1034" name="Freeform 27">
              <a:extLst>
                <a:ext uri="{FF2B5EF4-FFF2-40B4-BE49-F238E27FC236}">
                  <a16:creationId xmlns="" xmlns:a16="http://schemas.microsoft.com/office/drawing/2014/main" id="{897CFFFE-5D80-4DDB-8E3F-22DD8E589D7C}"/>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35" name="Freeform 28">
              <a:extLst>
                <a:ext uri="{FF2B5EF4-FFF2-40B4-BE49-F238E27FC236}">
                  <a16:creationId xmlns="" xmlns:a16="http://schemas.microsoft.com/office/drawing/2014/main" id="{B29BFF3B-53A1-46B7-8FF0-8EC7E8556EEC}"/>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36" name="Freeform 29">
              <a:extLst>
                <a:ext uri="{FF2B5EF4-FFF2-40B4-BE49-F238E27FC236}">
                  <a16:creationId xmlns="" xmlns:a16="http://schemas.microsoft.com/office/drawing/2014/main" id="{8F724FD2-AD18-4972-BABA-AAD0F7808813}"/>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37" name="Freeform 30">
              <a:extLst>
                <a:ext uri="{FF2B5EF4-FFF2-40B4-BE49-F238E27FC236}">
                  <a16:creationId xmlns="" xmlns:a16="http://schemas.microsoft.com/office/drawing/2014/main" id="{978A3EA2-6F58-435E-98A9-8296126762CC}"/>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38" name="Freeform 31">
              <a:extLst>
                <a:ext uri="{FF2B5EF4-FFF2-40B4-BE49-F238E27FC236}">
                  <a16:creationId xmlns="" xmlns:a16="http://schemas.microsoft.com/office/drawing/2014/main" id="{351805A3-8E33-47B1-9DA4-A08A1FAC5279}"/>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39" name="Freeform 32">
              <a:extLst>
                <a:ext uri="{FF2B5EF4-FFF2-40B4-BE49-F238E27FC236}">
                  <a16:creationId xmlns="" xmlns:a16="http://schemas.microsoft.com/office/drawing/2014/main" id="{C8915321-5BC8-47C1-BD48-00AA21AE0B2E}"/>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40" name="Freeform 33">
              <a:extLst>
                <a:ext uri="{FF2B5EF4-FFF2-40B4-BE49-F238E27FC236}">
                  <a16:creationId xmlns="" xmlns:a16="http://schemas.microsoft.com/office/drawing/2014/main" id="{3F46491B-6AF3-44E1-BF36-2C7DF725A317}"/>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41" name="Freeform 34">
              <a:extLst>
                <a:ext uri="{FF2B5EF4-FFF2-40B4-BE49-F238E27FC236}">
                  <a16:creationId xmlns="" xmlns:a16="http://schemas.microsoft.com/office/drawing/2014/main" id="{DAE5D86E-1546-47AE-8E0D-BE05BAB10FD8}"/>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42" name="Freeform 35">
              <a:extLst>
                <a:ext uri="{FF2B5EF4-FFF2-40B4-BE49-F238E27FC236}">
                  <a16:creationId xmlns="" xmlns:a16="http://schemas.microsoft.com/office/drawing/2014/main" id="{A8B899DF-FC5E-4E25-A96B-C314F40241FC}"/>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43" name="Freeform 36">
              <a:extLst>
                <a:ext uri="{FF2B5EF4-FFF2-40B4-BE49-F238E27FC236}">
                  <a16:creationId xmlns="" xmlns:a16="http://schemas.microsoft.com/office/drawing/2014/main" id="{BF90DA5C-1861-453E-8D7A-96FBFCD07183}"/>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44" name="Freeform 37">
              <a:extLst>
                <a:ext uri="{FF2B5EF4-FFF2-40B4-BE49-F238E27FC236}">
                  <a16:creationId xmlns="" xmlns:a16="http://schemas.microsoft.com/office/drawing/2014/main" id="{64D7448E-7944-49E8-97FF-6AA394F32306}"/>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sp>
          <p:nvSpPr>
            <p:cNvPr id="1045" name="Freeform 38">
              <a:extLst>
                <a:ext uri="{FF2B5EF4-FFF2-40B4-BE49-F238E27FC236}">
                  <a16:creationId xmlns="" xmlns:a16="http://schemas.microsoft.com/office/drawing/2014/main" id="{88B5868F-119A-4A2C-882C-BF49F1559445}"/>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fontAlgn="base">
                <a:spcBef>
                  <a:spcPct val="0"/>
                </a:spcBef>
                <a:spcAft>
                  <a:spcPct val="0"/>
                </a:spcAft>
                <a:defRPr/>
              </a:pPr>
              <a:endParaRPr kumimoji="1" lang="zh-TW" altLang="en-US" sz="1350">
                <a:solidFill>
                  <a:prstClr val="black"/>
                </a:solidFill>
                <a:latin typeface="Arial" charset="0"/>
                <a:ea typeface="新細明體" charset="-120"/>
                <a:cs typeface="微軟正黑體"/>
              </a:endParaRPr>
            </a:p>
          </p:txBody>
        </p:sp>
      </p:grpSp>
      <p:sp>
        <p:nvSpPr>
          <p:cNvPr id="7" name="Rectangle 6">
            <a:extLst>
              <a:ext uri="{FF2B5EF4-FFF2-40B4-BE49-F238E27FC236}">
                <a16:creationId xmlns="" xmlns:a16="http://schemas.microsoft.com/office/drawing/2014/main" id="{5E2FB576-31C7-4D13-A354-C6D44D16F61C}"/>
              </a:ext>
            </a:extLst>
          </p:cNvPr>
          <p:cNvSpPr/>
          <p:nvPr/>
        </p:nvSpPr>
        <p:spPr>
          <a:xfrm>
            <a:off x="1" y="0"/>
            <a:ext cx="13692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3" name="Title Placeholder 1"/>
          <p:cNvSpPr>
            <a:spLocks noGrp="1"/>
          </p:cNvSpPr>
          <p:nvPr>
            <p:ph type="title"/>
          </p:nvPr>
        </p:nvSpPr>
        <p:spPr bwMode="auto">
          <a:xfrm>
            <a:off x="1944329" y="623888"/>
            <a:ext cx="6684169"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2054" name="Text Placeholder 2"/>
          <p:cNvSpPr>
            <a:spLocks noGrp="1"/>
          </p:cNvSpPr>
          <p:nvPr>
            <p:ph type="body" idx="1"/>
          </p:nvPr>
        </p:nvSpPr>
        <p:spPr bwMode="auto">
          <a:xfrm>
            <a:off x="1941910" y="2133600"/>
            <a:ext cx="66865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 xmlns:a16="http://schemas.microsoft.com/office/drawing/2014/main" id="{4C61182A-9988-45A2-BD80-D66C9913D1FB}"/>
              </a:ext>
            </a:extLst>
          </p:cNvPr>
          <p:cNvSpPr>
            <a:spLocks noGrp="1"/>
          </p:cNvSpPr>
          <p:nvPr>
            <p:ph type="dt" sz="half" idx="2"/>
          </p:nvPr>
        </p:nvSpPr>
        <p:spPr>
          <a:xfrm>
            <a:off x="7771403" y="6130925"/>
            <a:ext cx="859631"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8CCA327A-B8C3-4075-9EB1-B9A352FF2092}" type="datetime1">
              <a:rPr lang="zh-TW" altLang="en-US"/>
              <a:pPr>
                <a:defRPr/>
              </a:pPr>
              <a:t>2023/12/28</a:t>
            </a:fld>
            <a:endParaRPr lang="zh-TW" altLang="en-US"/>
          </a:p>
        </p:txBody>
      </p:sp>
      <p:sp>
        <p:nvSpPr>
          <p:cNvPr id="5" name="Footer Placeholder 4">
            <a:extLst>
              <a:ext uri="{FF2B5EF4-FFF2-40B4-BE49-F238E27FC236}">
                <a16:creationId xmlns="" xmlns:a16="http://schemas.microsoft.com/office/drawing/2014/main" id="{66FE6406-5D7A-4D53-9700-B72258765F80}"/>
              </a:ext>
            </a:extLst>
          </p:cNvPr>
          <p:cNvSpPr>
            <a:spLocks noGrp="1"/>
          </p:cNvSpPr>
          <p:nvPr>
            <p:ph type="ftr" sz="quarter" idx="3"/>
          </p:nvPr>
        </p:nvSpPr>
        <p:spPr>
          <a:xfrm>
            <a:off x="1941910" y="6136075"/>
            <a:ext cx="5715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 xmlns:a16="http://schemas.microsoft.com/office/drawing/2014/main" id="{ED28BE86-0719-4F50-998B-D3A1A527E2A8}"/>
              </a:ext>
            </a:extLst>
          </p:cNvPr>
          <p:cNvSpPr>
            <a:spLocks noGrp="1"/>
          </p:cNvSpPr>
          <p:nvPr>
            <p:ph type="sldNum" sz="quarter" idx="4"/>
          </p:nvPr>
        </p:nvSpPr>
        <p:spPr>
          <a:xfrm>
            <a:off x="398859" y="787401"/>
            <a:ext cx="58459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fontAlgn="base">
              <a:spcBef>
                <a:spcPct val="0"/>
              </a:spcBef>
              <a:spcAft>
                <a:spcPct val="0"/>
              </a:spcAft>
              <a:defRPr/>
            </a:pPr>
            <a:fld id="{D5187A17-72CC-4F21-9989-B48D667A79A1}" type="slidenum">
              <a:rPr lang="zh-TW" altLang="en-US"/>
              <a:pPr fontAlgn="base">
                <a:spcBef>
                  <a:spcPct val="0"/>
                </a:spcBef>
                <a:spcAft>
                  <a:spcPct val="0"/>
                </a:spcAft>
                <a:defRPr/>
              </a:pPr>
              <a:t>‹#›</a:t>
            </a:fld>
            <a:endParaRPr lang="zh-TW" altLang="en-US"/>
          </a:p>
        </p:txBody>
      </p:sp>
    </p:spTree>
    <p:extLst>
      <p:ext uri="{BB962C8B-B14F-4D97-AF65-F5344CB8AC3E}">
        <p14:creationId xmlns:p14="http://schemas.microsoft.com/office/powerpoint/2010/main" val="284525308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319"/>
        <p:cNvGrpSpPr/>
        <p:nvPr/>
      </p:nvGrpSpPr>
      <p:grpSpPr>
        <a:xfrm>
          <a:off x="0" y="0"/>
          <a:ext cx="0" cy="0"/>
          <a:chOff x="0" y="0"/>
          <a:chExt cx="0" cy="0"/>
        </a:xfrm>
      </p:grpSpPr>
      <p:grpSp>
        <p:nvGrpSpPr>
          <p:cNvPr id="320" name="Google Shape;320;p35"/>
          <p:cNvGrpSpPr/>
          <p:nvPr/>
        </p:nvGrpSpPr>
        <p:grpSpPr>
          <a:xfrm>
            <a:off x="185" y="228607"/>
            <a:ext cx="2138363" cy="6638925"/>
            <a:chOff x="2487613" y="285750"/>
            <a:chExt cx="2428875" cy="5654676"/>
          </a:xfrm>
        </p:grpSpPr>
        <p:sp>
          <p:nvSpPr>
            <p:cNvPr id="321" name="Google Shape;321;p35"/>
            <p:cNvSpPr/>
            <p:nvPr/>
          </p:nvSpPr>
          <p:spPr>
            <a:xfrm>
              <a:off x="2487613" y="2284222"/>
              <a:ext cx="85200" cy="534098"/>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2" name="Google Shape;322;p35"/>
            <p:cNvSpPr/>
            <p:nvPr/>
          </p:nvSpPr>
          <p:spPr>
            <a:xfrm>
              <a:off x="2597156" y="2779108"/>
              <a:ext cx="550418" cy="1978191"/>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3" name="Google Shape;323;p35"/>
            <p:cNvSpPr/>
            <p:nvPr/>
          </p:nvSpPr>
          <p:spPr>
            <a:xfrm>
              <a:off x="3174622" y="4730255"/>
              <a:ext cx="519314" cy="1210171"/>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4" name="Google Shape;324;p35"/>
            <p:cNvSpPr/>
            <p:nvPr/>
          </p:nvSpPr>
          <p:spPr>
            <a:xfrm>
              <a:off x="3305804" y="5630785"/>
              <a:ext cx="146057" cy="309641"/>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5" name="Google Shape;325;p35"/>
            <p:cNvSpPr/>
            <p:nvPr/>
          </p:nvSpPr>
          <p:spPr>
            <a:xfrm>
              <a:off x="2572813" y="2818321"/>
              <a:ext cx="700533" cy="2834099"/>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6" name="Google Shape;326;p35"/>
            <p:cNvSpPr/>
            <p:nvPr/>
          </p:nvSpPr>
          <p:spPr>
            <a:xfrm>
              <a:off x="2506546" y="285750"/>
              <a:ext cx="90610" cy="2493358"/>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7" name="Google Shape;327;p35"/>
            <p:cNvSpPr/>
            <p:nvPr/>
          </p:nvSpPr>
          <p:spPr>
            <a:xfrm>
              <a:off x="2553880" y="2599273"/>
              <a:ext cx="67619" cy="420517"/>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8" name="Google Shape;328;p35"/>
            <p:cNvSpPr/>
            <p:nvPr/>
          </p:nvSpPr>
          <p:spPr>
            <a:xfrm>
              <a:off x="3143518" y="4757298"/>
              <a:ext cx="162286" cy="873487"/>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29" name="Google Shape;329;p35"/>
            <p:cNvSpPr/>
            <p:nvPr/>
          </p:nvSpPr>
          <p:spPr>
            <a:xfrm>
              <a:off x="3147575" y="1282282"/>
              <a:ext cx="1768913" cy="3447973"/>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0" name="Google Shape;330;p35"/>
            <p:cNvSpPr/>
            <p:nvPr/>
          </p:nvSpPr>
          <p:spPr>
            <a:xfrm>
              <a:off x="3273346" y="5652419"/>
              <a:ext cx="137943" cy="288007"/>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1" name="Google Shape;331;p35"/>
            <p:cNvSpPr/>
            <p:nvPr/>
          </p:nvSpPr>
          <p:spPr>
            <a:xfrm>
              <a:off x="3143518" y="4655887"/>
              <a:ext cx="31104" cy="189300"/>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2" name="Google Shape;332;p35"/>
            <p:cNvSpPr/>
            <p:nvPr/>
          </p:nvSpPr>
          <p:spPr>
            <a:xfrm>
              <a:off x="3211137" y="5410385"/>
              <a:ext cx="204209" cy="530041"/>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grpSp>
        <p:nvGrpSpPr>
          <p:cNvPr id="333" name="Google Shape;333;p35"/>
          <p:cNvGrpSpPr/>
          <p:nvPr/>
        </p:nvGrpSpPr>
        <p:grpSpPr>
          <a:xfrm>
            <a:off x="20244" y="0"/>
            <a:ext cx="1768078" cy="6853238"/>
            <a:chOff x="6627813" y="195454"/>
            <a:chExt cx="1952625" cy="5678297"/>
          </a:xfrm>
        </p:grpSpPr>
        <p:sp>
          <p:nvSpPr>
            <p:cNvPr id="334" name="Google Shape;334;p35"/>
            <p:cNvSpPr/>
            <p:nvPr/>
          </p:nvSpPr>
          <p:spPr>
            <a:xfrm>
              <a:off x="6627813" y="195454"/>
              <a:ext cx="408933" cy="3646106"/>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5" name="Google Shape;335;p35"/>
            <p:cNvSpPr/>
            <p:nvPr/>
          </p:nvSpPr>
          <p:spPr>
            <a:xfrm>
              <a:off x="7061730" y="3771847"/>
              <a:ext cx="349763" cy="1310073"/>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6" name="Google Shape;336;p35"/>
            <p:cNvSpPr/>
            <p:nvPr/>
          </p:nvSpPr>
          <p:spPr>
            <a:xfrm>
              <a:off x="7439105" y="5052983"/>
              <a:ext cx="357653" cy="82076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7" name="Google Shape;337;p35"/>
            <p:cNvSpPr/>
            <p:nvPr/>
          </p:nvSpPr>
          <p:spPr>
            <a:xfrm>
              <a:off x="7036746" y="3811307"/>
              <a:ext cx="457585" cy="1853305"/>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8" name="Google Shape;338;p35"/>
            <p:cNvSpPr/>
            <p:nvPr/>
          </p:nvSpPr>
          <p:spPr>
            <a:xfrm>
              <a:off x="6993355" y="1263505"/>
              <a:ext cx="144639" cy="2508342"/>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39" name="Google Shape;339;p35"/>
            <p:cNvSpPr/>
            <p:nvPr/>
          </p:nvSpPr>
          <p:spPr>
            <a:xfrm>
              <a:off x="7525889" y="5640936"/>
              <a:ext cx="111767" cy="232815"/>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0" name="Google Shape;340;p35"/>
            <p:cNvSpPr/>
            <p:nvPr/>
          </p:nvSpPr>
          <p:spPr>
            <a:xfrm>
              <a:off x="7020967" y="3598223"/>
              <a:ext cx="68375" cy="424852"/>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1" name="Google Shape;341;p35"/>
            <p:cNvSpPr/>
            <p:nvPr/>
          </p:nvSpPr>
          <p:spPr>
            <a:xfrm>
              <a:off x="7411493" y="2802446"/>
              <a:ext cx="1168945" cy="2250537"/>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2" name="Google Shape;342;p35"/>
            <p:cNvSpPr/>
            <p:nvPr/>
          </p:nvSpPr>
          <p:spPr>
            <a:xfrm>
              <a:off x="7494331" y="5664612"/>
              <a:ext cx="99932" cy="209139"/>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3" name="Google Shape;343;p35"/>
            <p:cNvSpPr/>
            <p:nvPr/>
          </p:nvSpPr>
          <p:spPr>
            <a:xfrm>
              <a:off x="7411493" y="5081920"/>
              <a:ext cx="114396" cy="559017"/>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4" name="Google Shape;344;p35"/>
            <p:cNvSpPr/>
            <p:nvPr/>
          </p:nvSpPr>
          <p:spPr>
            <a:xfrm>
              <a:off x="7411493" y="4978008"/>
              <a:ext cx="32872" cy="189408"/>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sp>
          <p:nvSpPr>
            <p:cNvPr id="345" name="Google Shape;345;p35"/>
            <p:cNvSpPr/>
            <p:nvPr/>
          </p:nvSpPr>
          <p:spPr>
            <a:xfrm>
              <a:off x="7439105" y="5434429"/>
              <a:ext cx="174882" cy="439322"/>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45700" rIns="91425" bIns="45700" anchor="t" anchorCtr="0">
              <a:noAutofit/>
            </a:bodyPr>
            <a:lstStyle/>
            <a:p>
              <a:pPr>
                <a:buClr>
                  <a:srgbClr val="000000"/>
                </a:buClr>
                <a:buFont typeface="Arial"/>
                <a:buNone/>
              </a:pPr>
              <a:endParaRPr sz="1350" kern="0">
                <a:solidFill>
                  <a:srgbClr val="000000"/>
                </a:solidFill>
                <a:ea typeface="Arial"/>
                <a:cs typeface="Arial"/>
                <a:sym typeface="Arial"/>
              </a:endParaRPr>
            </a:p>
          </p:txBody>
        </p:sp>
      </p:grpSp>
      <p:sp>
        <p:nvSpPr>
          <p:cNvPr id="346" name="Google Shape;346;p35"/>
          <p:cNvSpPr/>
          <p:nvPr/>
        </p:nvSpPr>
        <p:spPr>
          <a:xfrm>
            <a:off x="1" y="0"/>
            <a:ext cx="136922"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7" name="Google Shape;347;p35"/>
          <p:cNvSpPr txBox="1">
            <a:spLocks noGrp="1"/>
          </p:cNvSpPr>
          <p:nvPr>
            <p:ph type="title"/>
          </p:nvPr>
        </p:nvSpPr>
        <p:spPr>
          <a:xfrm>
            <a:off x="1944329" y="623888"/>
            <a:ext cx="6684169" cy="12811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2pPr>
            <a:lvl3pPr marR="0" lvl="2"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3pPr>
            <a:lvl4pPr marR="0" lvl="3"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4pPr>
            <a:lvl5pPr marR="0" lvl="4" algn="l" rtl="0">
              <a:spcBef>
                <a:spcPts val="0"/>
              </a:spcBef>
              <a:spcAft>
                <a:spcPts val="0"/>
              </a:spcAft>
              <a:buSzPts val="1400"/>
              <a:buNone/>
              <a:defRPr sz="2700" b="0" i="0" u="none" strike="noStrike" cap="none">
                <a:solidFill>
                  <a:srgbClr val="262626"/>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8" name="Google Shape;348;p35"/>
          <p:cNvSpPr txBox="1">
            <a:spLocks noGrp="1"/>
          </p:cNvSpPr>
          <p:nvPr>
            <p:ph type="body" idx="1"/>
          </p:nvPr>
        </p:nvSpPr>
        <p:spPr>
          <a:xfrm>
            <a:off x="1941910" y="2133600"/>
            <a:ext cx="668655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750"/>
              </a:spcBef>
              <a:spcAft>
                <a:spcPts val="0"/>
              </a:spcAft>
              <a:buClr>
                <a:schemeClr val="accent1"/>
              </a:buClr>
              <a:buSzPts val="1800"/>
              <a:buFont typeface="Noto Sans Symbols"/>
              <a:buChar char="🠶"/>
              <a:defRPr sz="1800" b="0" i="0" u="none" strike="noStrike" cap="none">
                <a:solidFill>
                  <a:srgbClr val="404040"/>
                </a:solidFill>
                <a:latin typeface="Century Gothic"/>
                <a:ea typeface="Century Gothic"/>
                <a:cs typeface="Century Gothic"/>
                <a:sym typeface="Century Gothic"/>
              </a:defRPr>
            </a:lvl1pPr>
            <a:lvl2pPr marL="914400" marR="0" lvl="1" indent="-304800" algn="l" rtl="0">
              <a:spcBef>
                <a:spcPts val="750"/>
              </a:spcBef>
              <a:spcAft>
                <a:spcPts val="0"/>
              </a:spcAft>
              <a:buClr>
                <a:schemeClr val="accent1"/>
              </a:buClr>
              <a:buSzPts val="1200"/>
              <a:buFont typeface="Noto Sans Symbols"/>
              <a:buChar char="🠶"/>
              <a:defRPr sz="1200" b="0" i="0" u="none" strike="noStrike" cap="none">
                <a:solidFill>
                  <a:srgbClr val="404040"/>
                </a:solidFill>
                <a:latin typeface="Century Gothic"/>
                <a:ea typeface="Century Gothic"/>
                <a:cs typeface="Century Gothic"/>
                <a:sym typeface="Century Gothic"/>
              </a:defRPr>
            </a:lvl2pPr>
            <a:lvl3pPr marL="1371600" marR="0" lvl="2" indent="-292100" algn="l" rtl="0">
              <a:spcBef>
                <a:spcPts val="750"/>
              </a:spcBef>
              <a:spcAft>
                <a:spcPts val="0"/>
              </a:spcAft>
              <a:buClr>
                <a:schemeClr val="accent1"/>
              </a:buClr>
              <a:buSzPts val="1000"/>
              <a:buFont typeface="Noto Sans Symbols"/>
              <a:buChar char="🠶"/>
              <a:defRPr sz="1000" b="0" i="0" u="none" strike="noStrike" cap="none">
                <a:solidFill>
                  <a:srgbClr val="404040"/>
                </a:solidFill>
                <a:latin typeface="Century Gothic"/>
                <a:ea typeface="Century Gothic"/>
                <a:cs typeface="Century Gothic"/>
                <a:sym typeface="Century Gothic"/>
              </a:defRPr>
            </a:lvl3pPr>
            <a:lvl4pPr marL="1828800" marR="0" lvl="3"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4pPr>
            <a:lvl5pPr marL="2286000" marR="0" lvl="4" indent="-285750" algn="l" rtl="0">
              <a:spcBef>
                <a:spcPts val="750"/>
              </a:spcBef>
              <a:spcAft>
                <a:spcPts val="0"/>
              </a:spcAft>
              <a:buClr>
                <a:schemeClr val="accent1"/>
              </a:buClr>
              <a:buSzPts val="900"/>
              <a:buFont typeface="Noto Sans Symbols"/>
              <a:buChar char="🠶"/>
              <a:defRPr sz="900" b="0" i="0" u="none" strike="noStrike" cap="none">
                <a:solidFill>
                  <a:srgbClr val="404040"/>
                </a:solidFill>
                <a:latin typeface="Century Gothic"/>
                <a:ea typeface="Century Gothic"/>
                <a:cs typeface="Century Gothic"/>
                <a:sym typeface="Century Gothic"/>
              </a:defRPr>
            </a:lvl5pPr>
            <a:lvl6pPr marL="2743200" marR="0" lvl="5"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6pPr>
            <a:lvl7pPr marL="3200400" marR="0" lvl="6"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7pPr>
            <a:lvl8pPr marL="3657600" marR="0" lvl="7"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8pPr>
            <a:lvl9pPr marL="4114800" marR="0" lvl="8"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349" name="Google Shape;349;p35"/>
          <p:cNvSpPr txBox="1">
            <a:spLocks noGrp="1"/>
          </p:cNvSpPr>
          <p:nvPr>
            <p:ph type="dt" idx="10"/>
          </p:nvPr>
        </p:nvSpPr>
        <p:spPr>
          <a:xfrm>
            <a:off x="7771395" y="6130925"/>
            <a:ext cx="859631" cy="36988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0" name="Google Shape;350;p35"/>
          <p:cNvSpPr txBox="1">
            <a:spLocks noGrp="1"/>
          </p:cNvSpPr>
          <p:nvPr>
            <p:ph type="ftr" idx="11"/>
          </p:nvPr>
        </p:nvSpPr>
        <p:spPr>
          <a:xfrm>
            <a:off x="1941910" y="6136059"/>
            <a:ext cx="5715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a:buClr>
                <a:srgbClr val="000000"/>
              </a:buClr>
              <a:buFont typeface="Arial"/>
              <a:buNone/>
            </a:pPr>
            <a:endParaRPr kern="0"/>
          </a:p>
        </p:txBody>
      </p:sp>
      <p:sp>
        <p:nvSpPr>
          <p:cNvPr id="351" name="Google Shape;351;p35"/>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500">
                <a:solidFill>
                  <a:srgbClr val="FEFFFF"/>
                </a:solidFill>
                <a:latin typeface="Century Gothic"/>
                <a:ea typeface="Century Gothic"/>
                <a:cs typeface="Century Gothic"/>
                <a:sym typeface="Century Gothic"/>
              </a:defRPr>
            </a:lvl1pPr>
            <a:lvl2pPr marL="0" marR="0" lvl="1" indent="0" algn="r" rtl="0">
              <a:spcBef>
                <a:spcPts val="0"/>
              </a:spcBef>
              <a:spcAft>
                <a:spcPts val="0"/>
              </a:spcAft>
              <a:buNone/>
              <a:defRPr sz="1500">
                <a:solidFill>
                  <a:srgbClr val="FEFFFF"/>
                </a:solidFill>
                <a:latin typeface="Century Gothic"/>
                <a:ea typeface="Century Gothic"/>
                <a:cs typeface="Century Gothic"/>
                <a:sym typeface="Century Gothic"/>
              </a:defRPr>
            </a:lvl2pPr>
            <a:lvl3pPr marL="0" marR="0" lvl="2" indent="0" algn="r" rtl="0">
              <a:spcBef>
                <a:spcPts val="0"/>
              </a:spcBef>
              <a:spcAft>
                <a:spcPts val="0"/>
              </a:spcAft>
              <a:buNone/>
              <a:defRPr sz="1500">
                <a:solidFill>
                  <a:srgbClr val="FEFFFF"/>
                </a:solidFill>
                <a:latin typeface="Century Gothic"/>
                <a:ea typeface="Century Gothic"/>
                <a:cs typeface="Century Gothic"/>
                <a:sym typeface="Century Gothic"/>
              </a:defRPr>
            </a:lvl3pPr>
            <a:lvl4pPr marL="0" marR="0" lvl="3" indent="0" algn="r" rtl="0">
              <a:spcBef>
                <a:spcPts val="0"/>
              </a:spcBef>
              <a:spcAft>
                <a:spcPts val="0"/>
              </a:spcAft>
              <a:buNone/>
              <a:defRPr sz="1500">
                <a:solidFill>
                  <a:srgbClr val="FEFFFF"/>
                </a:solidFill>
                <a:latin typeface="Century Gothic"/>
                <a:ea typeface="Century Gothic"/>
                <a:cs typeface="Century Gothic"/>
                <a:sym typeface="Century Gothic"/>
              </a:defRPr>
            </a:lvl4pPr>
            <a:lvl5pPr marL="0" marR="0" lvl="4" indent="0" algn="r" rtl="0">
              <a:spcBef>
                <a:spcPts val="0"/>
              </a:spcBef>
              <a:spcAft>
                <a:spcPts val="0"/>
              </a:spcAft>
              <a:buNone/>
              <a:defRPr sz="1500">
                <a:solidFill>
                  <a:srgbClr val="FEFFFF"/>
                </a:solidFill>
                <a:latin typeface="Century Gothic"/>
                <a:ea typeface="Century Gothic"/>
                <a:cs typeface="Century Gothic"/>
                <a:sym typeface="Century Gothic"/>
              </a:defRPr>
            </a:lvl5pPr>
            <a:lvl6pPr marL="0" marR="0" lvl="5" indent="0" algn="r" rtl="0">
              <a:spcBef>
                <a:spcPts val="0"/>
              </a:spcBef>
              <a:spcAft>
                <a:spcPts val="0"/>
              </a:spcAft>
              <a:buNone/>
              <a:defRPr sz="1500">
                <a:solidFill>
                  <a:srgbClr val="FEFFFF"/>
                </a:solidFill>
                <a:latin typeface="Century Gothic"/>
                <a:ea typeface="Century Gothic"/>
                <a:cs typeface="Century Gothic"/>
                <a:sym typeface="Century Gothic"/>
              </a:defRPr>
            </a:lvl6pPr>
            <a:lvl7pPr marL="0" marR="0" lvl="6" indent="0" algn="r" rtl="0">
              <a:spcBef>
                <a:spcPts val="0"/>
              </a:spcBef>
              <a:spcAft>
                <a:spcPts val="0"/>
              </a:spcAft>
              <a:buNone/>
              <a:defRPr sz="1500">
                <a:solidFill>
                  <a:srgbClr val="FEFFFF"/>
                </a:solidFill>
                <a:latin typeface="Century Gothic"/>
                <a:ea typeface="Century Gothic"/>
                <a:cs typeface="Century Gothic"/>
                <a:sym typeface="Century Gothic"/>
              </a:defRPr>
            </a:lvl7pPr>
            <a:lvl8pPr marL="0" marR="0" lvl="7" indent="0" algn="r" rtl="0">
              <a:spcBef>
                <a:spcPts val="0"/>
              </a:spcBef>
              <a:spcAft>
                <a:spcPts val="0"/>
              </a:spcAft>
              <a:buNone/>
              <a:defRPr sz="1500">
                <a:solidFill>
                  <a:srgbClr val="FEFFFF"/>
                </a:solidFill>
                <a:latin typeface="Century Gothic"/>
                <a:ea typeface="Century Gothic"/>
                <a:cs typeface="Century Gothic"/>
                <a:sym typeface="Century Gothic"/>
              </a:defRPr>
            </a:lvl8pPr>
            <a:lvl9pPr marL="0" marR="0" lvl="8" indent="0" algn="r" rtl="0">
              <a:spcBef>
                <a:spcPts val="0"/>
              </a:spcBef>
              <a:spcAft>
                <a:spcPts val="0"/>
              </a:spcAft>
              <a:buNone/>
              <a:defRPr sz="1500">
                <a:solidFill>
                  <a:srgbClr val="FEFFFF"/>
                </a:solidFill>
                <a:latin typeface="Century Gothic"/>
                <a:ea typeface="Century Gothic"/>
                <a:cs typeface="Century Gothic"/>
                <a:sym typeface="Century Gothic"/>
              </a:defRPr>
            </a:lvl9pPr>
          </a:lstStyle>
          <a:p>
            <a:pPr>
              <a:buClr>
                <a:srgbClr val="000000"/>
              </a:buClr>
              <a:buFont typeface="Arial"/>
              <a:buNone/>
            </a:pPr>
            <a:fld id="{00000000-1234-1234-1234-123412341234}" type="slidenum">
              <a:rPr lang="en-US" altLang="zh-TW" kern="0"/>
              <a:pPr>
                <a:buClr>
                  <a:srgbClr val="000000"/>
                </a:buClr>
                <a:buFont typeface="Arial"/>
                <a:buNone/>
              </a:pPr>
              <a:t>‹#›</a:t>
            </a:fld>
            <a:endParaRPr kern="0"/>
          </a:p>
        </p:txBody>
      </p:sp>
    </p:spTree>
    <p:extLst>
      <p:ext uri="{BB962C8B-B14F-4D97-AF65-F5344CB8AC3E}">
        <p14:creationId xmlns:p14="http://schemas.microsoft.com/office/powerpoint/2010/main" val="2010660458"/>
      </p:ext>
    </p:extLst>
  </p:cSld>
  <p:clrMap bg1="lt1" tx1="dk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91.xml"/></Relationships>
</file>

<file path=ppt/slides/_rels/slide2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0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23.xml"/><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4.xml"/><Relationship Id="rId5" Type="http://schemas.microsoft.com/office/2007/relationships/hdphoto" Target="../media/hdphoto1.wdp"/><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2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2" Type="http://schemas.openxmlformats.org/officeDocument/2006/relationships/hyperlink" Target="https://www.jmjh.tn.edu.tw/" TargetMode="Externa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89"/>
          <p:cNvSpPr/>
          <p:nvPr/>
        </p:nvSpPr>
        <p:spPr>
          <a:xfrm>
            <a:off x="1187624" y="1985180"/>
            <a:ext cx="7843354" cy="2307917"/>
          </a:xfrm>
          <a:prstGeom prst="rect">
            <a:avLst/>
          </a:prstGeom>
          <a:solidFill>
            <a:srgbClr val="008000">
              <a:alpha val="62745"/>
            </a:srgbClr>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833" name="Google Shape;833;p89"/>
          <p:cNvSpPr txBox="1">
            <a:spLocks noGrp="1"/>
          </p:cNvSpPr>
          <p:nvPr>
            <p:ph type="title"/>
          </p:nvPr>
        </p:nvSpPr>
        <p:spPr>
          <a:xfrm>
            <a:off x="1182401" y="3356992"/>
            <a:ext cx="7727696" cy="792088"/>
          </a:xfrm>
          <a:prstGeom prst="rect">
            <a:avLst/>
          </a:prstGeom>
          <a:noFill/>
          <a:ln>
            <a:noFill/>
          </a:ln>
        </p:spPr>
        <p:txBody>
          <a:bodyPr spcFirstLastPara="1" wrap="square" lIns="91425" tIns="45700" rIns="91425" bIns="45700" anchor="b" anchorCtr="0">
            <a:noAutofit/>
          </a:bodyPr>
          <a:lstStyle/>
          <a:p>
            <a:pPr marL="0" lvl="0" indent="0" algn="ctr" rtl="0">
              <a:lnSpc>
                <a:spcPct val="150000"/>
              </a:lnSpc>
              <a:spcBef>
                <a:spcPts val="0"/>
              </a:spcBef>
              <a:spcAft>
                <a:spcPts val="0"/>
              </a:spcAft>
              <a:buNone/>
            </a:pPr>
            <a:r>
              <a:rPr lang="en-US" altLang="zh-TW" sz="6000" dirty="0">
                <a:solidFill>
                  <a:schemeClr val="lt1"/>
                </a:solidFill>
                <a:latin typeface="Arial"/>
                <a:ea typeface="Arial"/>
                <a:cs typeface="Arial"/>
                <a:sym typeface="Arial"/>
              </a:rPr>
              <a:t/>
            </a:r>
            <a:br>
              <a:rPr lang="en-US" altLang="zh-TW" sz="6000" dirty="0">
                <a:solidFill>
                  <a:schemeClr val="lt1"/>
                </a:solidFill>
                <a:latin typeface="Arial"/>
                <a:ea typeface="Arial"/>
                <a:cs typeface="Arial"/>
                <a:sym typeface="Arial"/>
              </a:rPr>
            </a:br>
            <a:r>
              <a:rPr lang="en-US" altLang="zh-TW" sz="6000" dirty="0">
                <a:solidFill>
                  <a:schemeClr val="lt1"/>
                </a:solidFill>
                <a:latin typeface="Arial"/>
                <a:ea typeface="Arial"/>
                <a:cs typeface="Arial"/>
                <a:sym typeface="Arial"/>
              </a:rPr>
              <a:t/>
            </a:r>
            <a:br>
              <a:rPr lang="en-US" altLang="zh-TW" sz="6000" dirty="0">
                <a:solidFill>
                  <a:schemeClr val="lt1"/>
                </a:solidFill>
                <a:latin typeface="Arial"/>
                <a:ea typeface="Arial"/>
                <a:cs typeface="Arial"/>
                <a:sym typeface="Arial"/>
              </a:rPr>
            </a:br>
            <a:r>
              <a:rPr lang="zh-TW" altLang="en-US" sz="4800" dirty="0" smtClean="0">
                <a:solidFill>
                  <a:schemeClr val="lt1"/>
                </a:solidFill>
                <a:latin typeface="標楷體" panose="03000509000000000000" pitchFamily="65" charset="-120"/>
                <a:ea typeface="標楷體" panose="03000509000000000000" pitchFamily="65" charset="-120"/>
                <a:cs typeface="Arial"/>
                <a:sym typeface="Arial"/>
              </a:rPr>
              <a:t>高中職入學制度說明及志願</a:t>
            </a:r>
            <a:r>
              <a:rPr lang="zh-TW" altLang="en-US" sz="4800" dirty="0">
                <a:solidFill>
                  <a:schemeClr val="lt1"/>
                </a:solidFill>
                <a:latin typeface="標楷體" panose="03000509000000000000" pitchFamily="65" charset="-120"/>
                <a:ea typeface="標楷體" panose="03000509000000000000" pitchFamily="65" charset="-120"/>
                <a:cs typeface="Arial"/>
                <a:sym typeface="Arial"/>
              </a:rPr>
              <a:t>選填試探與輔導知能研習</a:t>
            </a:r>
            <a:endParaRPr sz="4800" dirty="0">
              <a:latin typeface="標楷體" panose="03000509000000000000" pitchFamily="65" charset="-120"/>
              <a:ea typeface="標楷體" panose="03000509000000000000" pitchFamily="65" charset="-120"/>
            </a:endParaRPr>
          </a:p>
        </p:txBody>
      </p:sp>
      <p:pic>
        <p:nvPicPr>
          <p:cNvPr id="834" name="Google Shape;834;p89"/>
          <p:cNvPicPr preferRelativeResize="0"/>
          <p:nvPr/>
        </p:nvPicPr>
        <p:blipFill rotWithShape="1">
          <a:blip r:embed="rId3">
            <a:alphaModFix/>
          </a:blip>
          <a:srcRect/>
          <a:stretch/>
        </p:blipFill>
        <p:spPr>
          <a:xfrm rot="213666">
            <a:off x="3967967" y="555991"/>
            <a:ext cx="4921497" cy="1571032"/>
          </a:xfrm>
          <a:prstGeom prst="rect">
            <a:avLst/>
          </a:prstGeom>
          <a:noFill/>
          <a:ln>
            <a:noFill/>
          </a:ln>
        </p:spPr>
      </p:pic>
      <p:sp>
        <p:nvSpPr>
          <p:cNvPr id="835" name="Google Shape;835;p89"/>
          <p:cNvSpPr txBox="1">
            <a:spLocks noGrp="1"/>
          </p:cNvSpPr>
          <p:nvPr>
            <p:ph type="sldNum" idx="12"/>
          </p:nvPr>
        </p:nvSpPr>
        <p:spPr>
          <a:xfrm>
            <a:off x="398859" y="3245321"/>
            <a:ext cx="584597" cy="365125"/>
          </a:xfrm>
          <a:prstGeom prst="rect">
            <a:avLst/>
          </a:prstGeom>
          <a:noFill/>
          <a:ln>
            <a:noFill/>
          </a:ln>
        </p:spPr>
        <p:txBody>
          <a:bodyPr spcFirstLastPara="1" wrap="square" lIns="91425" tIns="45700" rIns="91425" bIns="45700" anchor="ctr" anchorCtr="0">
            <a:noAutofit/>
          </a:bodyPr>
          <a:lstStyle/>
          <a:p>
            <a:pPr>
              <a:buClr>
                <a:srgbClr val="FEFFFF"/>
              </a:buClr>
              <a:buSzPts val="2000"/>
              <a:buFont typeface="Noto Sans Symbols"/>
              <a:buNone/>
            </a:pPr>
            <a:fld id="{00000000-1234-1234-1234-123412341234}" type="slidenum">
              <a:rPr lang="en-US" altLang="zh-TW"/>
              <a:pPr>
                <a:buClr>
                  <a:srgbClr val="FEFFFF"/>
                </a:buClr>
                <a:buSzPts val="2000"/>
                <a:buFont typeface="Noto Sans Symbols"/>
                <a:buNone/>
              </a:pPr>
              <a:t>1</a:t>
            </a:fld>
            <a:endParaRPr/>
          </a:p>
        </p:txBody>
      </p:sp>
    </p:spTree>
    <p:extLst>
      <p:ext uri="{BB962C8B-B14F-4D97-AF65-F5344CB8AC3E}">
        <p14:creationId xmlns:p14="http://schemas.microsoft.com/office/powerpoint/2010/main" val="1396481113"/>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標題 1"/>
          <p:cNvSpPr>
            <a:spLocks noGrp="1"/>
          </p:cNvSpPr>
          <p:nvPr>
            <p:ph type="title"/>
          </p:nvPr>
        </p:nvSpPr>
        <p:spPr>
          <a:xfrm>
            <a:off x="1328707" y="375444"/>
            <a:ext cx="6527006" cy="823913"/>
          </a:xfrm>
          <a:solidFill>
            <a:srgbClr val="0070C0"/>
          </a:solidFill>
        </p:spPr>
        <p:txBody>
          <a:bodyPr/>
          <a:lstStyle/>
          <a:p>
            <a:r>
              <a:rPr lang="en-US" altLang="zh-TW" sz="4000" dirty="0">
                <a:solidFill>
                  <a:schemeClr val="bg1"/>
                </a:solidFill>
                <a:latin typeface="標楷體" panose="03000509000000000000" pitchFamily="65" charset="-120"/>
                <a:ea typeface="標楷體" panose="03000509000000000000" pitchFamily="65" charset="-120"/>
                <a:cs typeface="超研澤顏楷"/>
              </a:rPr>
              <a:t>(</a:t>
            </a:r>
            <a:r>
              <a:rPr lang="zh-TW" altLang="en-US" sz="4000" dirty="0">
                <a:solidFill>
                  <a:schemeClr val="bg1"/>
                </a:solidFill>
                <a:latin typeface="標楷體" panose="03000509000000000000" pitchFamily="65" charset="-120"/>
                <a:ea typeface="標楷體" panose="03000509000000000000" pitchFamily="65" charset="-120"/>
                <a:cs typeface="超研澤顏楷"/>
              </a:rPr>
              <a:t>二</a:t>
            </a:r>
            <a:r>
              <a:rPr lang="en-US" altLang="zh-TW" sz="4000" dirty="0">
                <a:solidFill>
                  <a:schemeClr val="bg1"/>
                </a:solidFill>
                <a:latin typeface="標楷體" panose="03000509000000000000" pitchFamily="65" charset="-120"/>
                <a:ea typeface="標楷體" panose="03000509000000000000" pitchFamily="65" charset="-120"/>
                <a:cs typeface="超研澤顏楷"/>
              </a:rPr>
              <a:t>)</a:t>
            </a:r>
            <a:r>
              <a:rPr lang="zh-TW" altLang="en-US" sz="4000" dirty="0">
                <a:solidFill>
                  <a:schemeClr val="bg1"/>
                </a:solidFill>
                <a:latin typeface="標楷體" panose="03000509000000000000" pitchFamily="65" charset="-120"/>
                <a:ea typeface="標楷體" panose="03000509000000000000" pitchFamily="65" charset="-120"/>
                <a:cs typeface="超研澤顏楷"/>
              </a:rPr>
              <a:t>免試入學作業程序</a:t>
            </a:r>
          </a:p>
        </p:txBody>
      </p:sp>
      <p:graphicFrame>
        <p:nvGraphicFramePr>
          <p:cNvPr id="122883" name="Object 8"/>
          <p:cNvGraphicFramePr>
            <a:graphicFrameLocks noChangeAspect="1"/>
          </p:cNvGraphicFramePr>
          <p:nvPr>
            <p:extLst>
              <p:ext uri="{D42A27DB-BD31-4B8C-83A1-F6EECF244321}">
                <p14:modId xmlns:p14="http://schemas.microsoft.com/office/powerpoint/2010/main" val="92119491"/>
              </p:ext>
            </p:extLst>
          </p:nvPr>
        </p:nvGraphicFramePr>
        <p:xfrm>
          <a:off x="179388" y="2133600"/>
          <a:ext cx="8824912" cy="3506788"/>
        </p:xfrm>
        <a:graphic>
          <a:graphicData uri="http://schemas.openxmlformats.org/presentationml/2006/ole">
            <mc:AlternateContent xmlns:mc="http://schemas.openxmlformats.org/markup-compatibility/2006">
              <mc:Choice xmlns:v="urn:schemas-microsoft-com:vml" Requires="v">
                <p:oleObj spid="_x0000_s1062" name="Visio" r:id="rId4" imgW="4426729" imgH="1541786" progId="">
                  <p:embed/>
                </p:oleObj>
              </mc:Choice>
              <mc:Fallback>
                <p:oleObj name="Visio" r:id="rId4" imgW="4426729" imgH="154178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2133600"/>
                        <a:ext cx="8824912" cy="3506788"/>
                      </a:xfrm>
                      <a:prstGeom prst="rect">
                        <a:avLst/>
                      </a:prstGeom>
                      <a:noFill/>
                      <a:ln>
                        <a:noFill/>
                      </a:ln>
                    </p:spPr>
                  </p:pic>
                </p:oleObj>
              </mc:Fallback>
            </mc:AlternateContent>
          </a:graphicData>
        </a:graphic>
      </p:graphicFrame>
      <p:sp>
        <p:nvSpPr>
          <p:cNvPr id="12288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9F9A9D0-A01F-4CDD-9FBA-9B1CC1E28D66}" type="slidenum">
              <a:rPr kumimoji="0" lang="zh-TW" altLang="en-US" smtClean="0">
                <a:solidFill>
                  <a:srgbClr val="FEFFFF"/>
                </a:solidFill>
                <a:latin typeface="Century Gothic" panose="020B0502020202020204" pitchFamily="34" charset="0"/>
              </a:rPr>
              <a:pPr/>
              <a:t>10</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42924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graphicFrame>
        <p:nvGraphicFramePr>
          <p:cNvPr id="1041" name="Google Shape;1041;p103"/>
          <p:cNvGraphicFramePr/>
          <p:nvPr/>
        </p:nvGraphicFramePr>
        <p:xfrm>
          <a:off x="1710930" y="34062988"/>
          <a:ext cx="6082896" cy="12070080"/>
        </p:xfrm>
        <a:graphic>
          <a:graphicData uri="http://schemas.openxmlformats.org/drawingml/2006/table">
            <a:tbl>
              <a:tblPr>
                <a:noFill/>
              </a:tblPr>
              <a:tblGrid>
                <a:gridCol w="527269">
                  <a:extLst>
                    <a:ext uri="{9D8B030D-6E8A-4147-A177-3AD203B41FA5}">
                      <a16:colId xmlns="" xmlns:a16="http://schemas.microsoft.com/office/drawing/2014/main" val="20000"/>
                    </a:ext>
                  </a:extLst>
                </a:gridCol>
                <a:gridCol w="527269">
                  <a:extLst>
                    <a:ext uri="{9D8B030D-6E8A-4147-A177-3AD203B41FA5}">
                      <a16:colId xmlns="" xmlns:a16="http://schemas.microsoft.com/office/drawing/2014/main" val="20001"/>
                    </a:ext>
                  </a:extLst>
                </a:gridCol>
                <a:gridCol w="452888">
                  <a:extLst>
                    <a:ext uri="{9D8B030D-6E8A-4147-A177-3AD203B41FA5}">
                      <a16:colId xmlns="" xmlns:a16="http://schemas.microsoft.com/office/drawing/2014/main" val="20002"/>
                    </a:ext>
                  </a:extLst>
                </a:gridCol>
                <a:gridCol w="478838">
                  <a:extLst>
                    <a:ext uri="{9D8B030D-6E8A-4147-A177-3AD203B41FA5}">
                      <a16:colId xmlns="" xmlns:a16="http://schemas.microsoft.com/office/drawing/2014/main" val="20003"/>
                    </a:ext>
                  </a:extLst>
                </a:gridCol>
                <a:gridCol w="447169">
                  <a:extLst>
                    <a:ext uri="{9D8B030D-6E8A-4147-A177-3AD203B41FA5}">
                      <a16:colId xmlns="" xmlns:a16="http://schemas.microsoft.com/office/drawing/2014/main" val="20004"/>
                    </a:ext>
                  </a:extLst>
                </a:gridCol>
                <a:gridCol w="366675">
                  <a:extLst>
                    <a:ext uri="{9D8B030D-6E8A-4147-A177-3AD203B41FA5}">
                      <a16:colId xmlns="" xmlns:a16="http://schemas.microsoft.com/office/drawing/2014/main" val="20005"/>
                    </a:ext>
                  </a:extLst>
                </a:gridCol>
                <a:gridCol w="99469">
                  <a:extLst>
                    <a:ext uri="{9D8B030D-6E8A-4147-A177-3AD203B41FA5}">
                      <a16:colId xmlns="" xmlns:a16="http://schemas.microsoft.com/office/drawing/2014/main" val="20006"/>
                    </a:ext>
                  </a:extLst>
                </a:gridCol>
                <a:gridCol w="236738">
                  <a:extLst>
                    <a:ext uri="{9D8B030D-6E8A-4147-A177-3AD203B41FA5}">
                      <a16:colId xmlns="" xmlns:a16="http://schemas.microsoft.com/office/drawing/2014/main" val="20007"/>
                    </a:ext>
                  </a:extLst>
                </a:gridCol>
                <a:gridCol w="242081">
                  <a:extLst>
                    <a:ext uri="{9D8B030D-6E8A-4147-A177-3AD203B41FA5}">
                      <a16:colId xmlns="" xmlns:a16="http://schemas.microsoft.com/office/drawing/2014/main" val="20008"/>
                    </a:ext>
                  </a:extLst>
                </a:gridCol>
                <a:gridCol w="425625">
                  <a:extLst>
                    <a:ext uri="{9D8B030D-6E8A-4147-A177-3AD203B41FA5}">
                      <a16:colId xmlns="" xmlns:a16="http://schemas.microsoft.com/office/drawing/2014/main" val="20009"/>
                    </a:ext>
                  </a:extLst>
                </a:gridCol>
                <a:gridCol w="2278875">
                  <a:extLst>
                    <a:ext uri="{9D8B030D-6E8A-4147-A177-3AD203B41FA5}">
                      <a16:colId xmlns="" xmlns:a16="http://schemas.microsoft.com/office/drawing/2014/main" val="20010"/>
                    </a:ext>
                  </a:extLst>
                </a:gridCol>
              </a:tblGrid>
              <a:tr h="457200">
                <a:tc gridSpan="2">
                  <a:txBody>
                    <a:bodyPr/>
                    <a:lstStyle/>
                    <a:p>
                      <a:pPr marL="0" marR="0" lvl="0" indent="0" algn="ctr" rtl="0">
                        <a:lnSpc>
                          <a:spcPct val="150000"/>
                        </a:lnSpc>
                        <a:spcBef>
                          <a:spcPts val="0"/>
                        </a:spcBef>
                        <a:spcAft>
                          <a:spcPts val="0"/>
                        </a:spcAft>
                        <a:buNone/>
                      </a:pPr>
                      <a:r>
                        <a:rPr lang="zh-TW" sz="1200" u="none" strike="noStrike" cap="none"/>
                        <a:t>比序項目</a:t>
                      </a:r>
                      <a:endParaRPr sz="1200" u="none" strike="noStrike" cap="none">
                        <a:latin typeface="Calibri"/>
                        <a:ea typeface="Calibri"/>
                        <a:cs typeface="Calibri"/>
                        <a:sym typeface="Calibri"/>
                      </a:endParaRPr>
                    </a:p>
                  </a:txBody>
                  <a:tcPr marL="3188" marR="3188"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gridSpan="7">
                  <a:txBody>
                    <a:bodyPr/>
                    <a:lstStyle/>
                    <a:p>
                      <a:pPr marL="0" marR="0" lvl="0" indent="0" algn="ctr" rtl="0">
                        <a:lnSpc>
                          <a:spcPct val="150000"/>
                        </a:lnSpc>
                        <a:spcBef>
                          <a:spcPts val="0"/>
                        </a:spcBef>
                        <a:spcAft>
                          <a:spcPts val="0"/>
                        </a:spcAft>
                        <a:buNone/>
                      </a:pPr>
                      <a:r>
                        <a:rPr lang="zh-TW" sz="1200" u="none" strike="noStrike" cap="none"/>
                        <a:t>積分換算</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a:txBody>
                    <a:bodyPr/>
                    <a:lstStyle/>
                    <a:p>
                      <a:pPr marL="0" marR="0" lvl="0" indent="0" algn="ctr" rtl="0">
                        <a:lnSpc>
                          <a:spcPct val="150000"/>
                        </a:lnSpc>
                        <a:spcBef>
                          <a:spcPts val="0"/>
                        </a:spcBef>
                        <a:spcAft>
                          <a:spcPts val="0"/>
                        </a:spcAft>
                        <a:buNone/>
                      </a:pPr>
                      <a:r>
                        <a:rPr lang="zh-TW" sz="1200" u="none" strike="noStrike" cap="none"/>
                        <a:t>最高</a:t>
                      </a:r>
                      <a:endParaRPr sz="1200" u="none" strike="noStrike" cap="none"/>
                    </a:p>
                    <a:p>
                      <a:pPr marL="0" marR="0" lvl="0" indent="0" algn="ctr" rtl="0">
                        <a:lnSpc>
                          <a:spcPct val="150000"/>
                        </a:lnSpc>
                        <a:spcBef>
                          <a:spcPts val="0"/>
                        </a:spcBef>
                        <a:spcAft>
                          <a:spcPts val="0"/>
                        </a:spcAft>
                        <a:buNone/>
                      </a:pPr>
                      <a:r>
                        <a:rPr lang="zh-TW" sz="1200" u="none" strike="noStrike" cap="none"/>
                        <a:t>分數</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zh-TW" sz="1200" u="none" strike="noStrike" cap="none"/>
                        <a:t>備註</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00"/>
                  </a:ext>
                </a:extLst>
              </a:tr>
              <a:tr h="2057425">
                <a:tc>
                  <a:txBody>
                    <a:bodyPr/>
                    <a:lstStyle/>
                    <a:p>
                      <a:pPr marL="0" marR="0" lvl="0" indent="0" algn="just" rtl="0">
                        <a:lnSpc>
                          <a:spcPct val="150000"/>
                        </a:lnSpc>
                        <a:spcBef>
                          <a:spcPts val="0"/>
                        </a:spcBef>
                        <a:spcAft>
                          <a:spcPts val="0"/>
                        </a:spcAft>
                        <a:buNone/>
                      </a:pPr>
                      <a:r>
                        <a:rPr lang="zh-TW" sz="1200" u="none" strike="noStrike" cap="none"/>
                        <a:t>1.志願序</a:t>
                      </a:r>
                      <a:endParaRPr sz="1200" u="none" strike="noStrike" cap="none">
                        <a:latin typeface="Calibri"/>
                        <a:ea typeface="Calibri"/>
                        <a:cs typeface="Calibri"/>
                        <a:sym typeface="Calibri"/>
                      </a:endParaRPr>
                    </a:p>
                  </a:txBody>
                  <a:tcPr marL="3188" marR="3188"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志願序</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第1志願序學校</a:t>
                      </a:r>
                      <a:endParaRPr sz="1200" u="none" strike="noStrike" cap="none"/>
                    </a:p>
                    <a:p>
                      <a:pPr marL="0" marR="0" lvl="0" indent="0" algn="just" rtl="0">
                        <a:lnSpc>
                          <a:spcPct val="150000"/>
                        </a:lnSpc>
                        <a:spcBef>
                          <a:spcPts val="0"/>
                        </a:spcBef>
                        <a:spcAft>
                          <a:spcPts val="0"/>
                        </a:spcAft>
                        <a:buNone/>
                      </a:pPr>
                      <a:r>
                        <a:rPr lang="zh-TW" sz="1200" u="none" strike="noStrike" cap="none"/>
                        <a:t> </a:t>
                      </a:r>
                      <a:endParaRPr sz="1200" u="none" strike="noStrike" cap="none"/>
                    </a:p>
                    <a:p>
                      <a:pPr marL="0" marR="0" lvl="0" indent="0" algn="just" rtl="0">
                        <a:lnSpc>
                          <a:spcPct val="150000"/>
                        </a:lnSpc>
                        <a:spcBef>
                          <a:spcPts val="0"/>
                        </a:spcBef>
                        <a:spcAft>
                          <a:spcPts val="0"/>
                        </a:spcAft>
                        <a:buNone/>
                      </a:pPr>
                      <a:r>
                        <a:rPr lang="zh-TW" sz="1200" u="none" strike="noStrike" cap="none"/>
                        <a:t>10分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第2志願序學校</a:t>
                      </a:r>
                      <a:endParaRPr sz="1200" u="none" strike="noStrike" cap="none"/>
                    </a:p>
                    <a:p>
                      <a:pPr marL="0" marR="0" lvl="0" indent="0" algn="just" rtl="0">
                        <a:lnSpc>
                          <a:spcPct val="150000"/>
                        </a:lnSpc>
                        <a:spcBef>
                          <a:spcPts val="0"/>
                        </a:spcBef>
                        <a:spcAft>
                          <a:spcPts val="0"/>
                        </a:spcAft>
                        <a:buNone/>
                      </a:pPr>
                      <a:r>
                        <a:rPr lang="zh-TW" sz="1200" u="none" strike="noStrike" cap="none"/>
                        <a:t> </a:t>
                      </a:r>
                      <a:endParaRPr sz="1200" u="none" strike="noStrike" cap="none"/>
                    </a:p>
                    <a:p>
                      <a:pPr marL="0" marR="0" lvl="0" indent="0" algn="just" rtl="0">
                        <a:lnSpc>
                          <a:spcPct val="150000"/>
                        </a:lnSpc>
                        <a:spcBef>
                          <a:spcPts val="0"/>
                        </a:spcBef>
                        <a:spcAft>
                          <a:spcPts val="0"/>
                        </a:spcAft>
                        <a:buNone/>
                      </a:pPr>
                      <a:r>
                        <a:rPr lang="zh-TW" sz="1200" u="none" strike="noStrike" cap="none"/>
                        <a:t>9分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第3志願序學校</a:t>
                      </a:r>
                      <a:endParaRPr sz="1200" u="none" strike="noStrike" cap="none"/>
                    </a:p>
                    <a:p>
                      <a:pPr marL="0" marR="0" lvl="0" indent="0" algn="just" rtl="0">
                        <a:lnSpc>
                          <a:spcPct val="150000"/>
                        </a:lnSpc>
                        <a:spcBef>
                          <a:spcPts val="0"/>
                        </a:spcBef>
                        <a:spcAft>
                          <a:spcPts val="0"/>
                        </a:spcAft>
                        <a:buNone/>
                      </a:pPr>
                      <a:r>
                        <a:rPr lang="zh-TW" sz="1200" u="none" strike="noStrike" cap="none"/>
                        <a:t>8分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just" rtl="0">
                        <a:lnSpc>
                          <a:spcPct val="150000"/>
                        </a:lnSpc>
                        <a:spcBef>
                          <a:spcPts val="0"/>
                        </a:spcBef>
                        <a:spcAft>
                          <a:spcPts val="0"/>
                        </a:spcAft>
                        <a:buNone/>
                      </a:pPr>
                      <a:r>
                        <a:rPr lang="zh-TW" sz="1200" u="none" strike="noStrike" cap="none"/>
                        <a:t>第4志願序學校</a:t>
                      </a:r>
                      <a:endParaRPr sz="1200" u="none" strike="noStrike" cap="none"/>
                    </a:p>
                    <a:p>
                      <a:pPr marL="0" marR="0" lvl="0" indent="0" algn="just" rtl="0">
                        <a:lnSpc>
                          <a:spcPct val="150000"/>
                        </a:lnSpc>
                        <a:spcBef>
                          <a:spcPts val="0"/>
                        </a:spcBef>
                        <a:spcAft>
                          <a:spcPts val="0"/>
                        </a:spcAft>
                        <a:buNone/>
                      </a:pPr>
                      <a:r>
                        <a:rPr lang="zh-TW" sz="1200" u="none" strike="noStrike" cap="none"/>
                        <a:t>7分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gridSpan="2">
                  <a:txBody>
                    <a:bodyPr/>
                    <a:lstStyle/>
                    <a:p>
                      <a:pPr marL="0" marR="0" lvl="0" indent="0" algn="just" rtl="0">
                        <a:lnSpc>
                          <a:spcPct val="150000"/>
                        </a:lnSpc>
                        <a:spcBef>
                          <a:spcPts val="0"/>
                        </a:spcBef>
                        <a:spcAft>
                          <a:spcPts val="0"/>
                        </a:spcAft>
                        <a:buNone/>
                      </a:pPr>
                      <a:r>
                        <a:rPr lang="zh-TW" sz="1200" u="none" strike="noStrike" cap="none"/>
                        <a:t>第5志願序學校</a:t>
                      </a:r>
                      <a:endParaRPr sz="1200" u="none" strike="noStrike" cap="none"/>
                    </a:p>
                    <a:p>
                      <a:pPr marL="0" marR="0" lvl="0" indent="0" algn="just" rtl="0">
                        <a:lnSpc>
                          <a:spcPct val="150000"/>
                        </a:lnSpc>
                        <a:spcBef>
                          <a:spcPts val="0"/>
                        </a:spcBef>
                        <a:spcAft>
                          <a:spcPts val="0"/>
                        </a:spcAft>
                        <a:buNone/>
                      </a:pPr>
                      <a:r>
                        <a:rPr lang="zh-TW" sz="1200" u="none" strike="noStrike" cap="none"/>
                        <a:t>6分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a:txBody>
                    <a:bodyPr/>
                    <a:lstStyle/>
                    <a:p>
                      <a:pPr marL="0" marR="0" lvl="0" indent="0" algn="just" rtl="0">
                        <a:lnSpc>
                          <a:spcPct val="150000"/>
                        </a:lnSpc>
                        <a:spcBef>
                          <a:spcPts val="0"/>
                        </a:spcBef>
                        <a:spcAft>
                          <a:spcPts val="0"/>
                        </a:spcAft>
                        <a:buNone/>
                      </a:pPr>
                      <a:r>
                        <a:rPr lang="zh-TW" sz="1200" u="none" strike="noStrike" cap="none"/>
                        <a:t>10分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50000"/>
                        </a:lnSpc>
                        <a:spcBef>
                          <a:spcPts val="0"/>
                        </a:spcBef>
                        <a:spcAft>
                          <a:spcPts val="0"/>
                        </a:spcAft>
                        <a:buNone/>
                      </a:pPr>
                      <a:r>
                        <a:rPr lang="zh-TW" sz="1200" u="none" strike="noStrike" cap="none"/>
                        <a:t>學生參考國中學生生涯輔導紀錄手冊之生涯發展規劃書，選填志願。</a:t>
                      </a:r>
                      <a:endParaRPr sz="1200" u="none" strike="noStrike" cap="none"/>
                    </a:p>
                    <a:p>
                      <a:pPr marL="342900" marR="0" lvl="0" indent="-342900" algn="l" rtl="0">
                        <a:lnSpc>
                          <a:spcPct val="150000"/>
                        </a:lnSpc>
                        <a:spcBef>
                          <a:spcPts val="0"/>
                        </a:spcBef>
                        <a:spcAft>
                          <a:spcPts val="0"/>
                        </a:spcAft>
                        <a:buClr>
                          <a:schemeClr val="dk1"/>
                        </a:buClr>
                        <a:buSzPts val="1200"/>
                        <a:buFont typeface="Century Gothic"/>
                        <a:buAutoNum type="arabicPeriod"/>
                      </a:pPr>
                      <a:r>
                        <a:rPr lang="zh-TW" sz="1200" u="none" strike="noStrike" cap="none"/>
                        <a:t>每一志願序至多可選填3校為一群組，其志願序積分相同。</a:t>
                      </a:r>
                      <a:endParaRPr/>
                    </a:p>
                    <a:p>
                      <a:pPr marL="342900" marR="0" lvl="0" indent="-342900" algn="l" rtl="0">
                        <a:lnSpc>
                          <a:spcPct val="150000"/>
                        </a:lnSpc>
                        <a:spcBef>
                          <a:spcPts val="0"/>
                        </a:spcBef>
                        <a:spcAft>
                          <a:spcPts val="0"/>
                        </a:spcAft>
                        <a:buClr>
                          <a:schemeClr val="dk1"/>
                        </a:buClr>
                        <a:buSzPts val="1200"/>
                        <a:buFont typeface="Century Gothic"/>
                        <a:buAutoNum type="arabicPeriod"/>
                      </a:pPr>
                      <a:r>
                        <a:rPr lang="zh-TW" sz="1200" u="none" strike="noStrike" cap="none"/>
                        <a:t>同一志願序學校如有多科別，選填時視為同一志願序，其志願序積分相同。</a:t>
                      </a:r>
                      <a:endParaRPr/>
                    </a:p>
                    <a:p>
                      <a:pPr marL="342900" marR="0" lvl="0" indent="-342900" algn="l" rtl="0">
                        <a:lnSpc>
                          <a:spcPct val="150000"/>
                        </a:lnSpc>
                        <a:spcBef>
                          <a:spcPts val="0"/>
                        </a:spcBef>
                        <a:spcAft>
                          <a:spcPts val="0"/>
                        </a:spcAft>
                        <a:buClr>
                          <a:schemeClr val="dk1"/>
                        </a:buClr>
                        <a:buSzPts val="1200"/>
                        <a:buFont typeface="Century Gothic"/>
                        <a:buAutoNum type="arabicPeriod"/>
                      </a:pPr>
                      <a:r>
                        <a:rPr lang="zh-TW" sz="1200" u="none" strike="noStrike" cap="none"/>
                        <a:t>同一學校第2次選填，視為不同志願序。</a:t>
                      </a:r>
                      <a:endParaRPr/>
                    </a:p>
                    <a:p>
                      <a:pPr marL="342900" marR="0" lvl="0" indent="-342900" algn="l" rtl="0">
                        <a:lnSpc>
                          <a:spcPct val="150000"/>
                        </a:lnSpc>
                        <a:spcBef>
                          <a:spcPts val="0"/>
                        </a:spcBef>
                        <a:spcAft>
                          <a:spcPts val="0"/>
                        </a:spcAft>
                        <a:buClr>
                          <a:schemeClr val="dk1"/>
                        </a:buClr>
                        <a:buSzPts val="1200"/>
                        <a:buFont typeface="Century Gothic"/>
                        <a:buAutoNum type="arabicPeriod"/>
                      </a:pPr>
                      <a:r>
                        <a:rPr lang="zh-TW" sz="1200" u="none" strike="noStrike" cap="none"/>
                        <a:t>第6志願序(含)後志願選填以單科為單位，以5分計。</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01"/>
                  </a:ext>
                </a:extLst>
              </a:tr>
              <a:tr h="685800">
                <a:tc rowSpan="7">
                  <a:txBody>
                    <a:bodyPr/>
                    <a:lstStyle/>
                    <a:p>
                      <a:pPr marL="0" marR="0" lvl="0" indent="0" algn="just" rtl="0">
                        <a:lnSpc>
                          <a:spcPct val="150000"/>
                        </a:lnSpc>
                        <a:spcBef>
                          <a:spcPts val="0"/>
                        </a:spcBef>
                        <a:spcAft>
                          <a:spcPts val="0"/>
                        </a:spcAft>
                        <a:buNone/>
                      </a:pPr>
                      <a:r>
                        <a:rPr lang="zh-TW" sz="1200" u="none" strike="noStrike" cap="none"/>
                        <a:t>2.多</a:t>
                      </a:r>
                      <a:endParaRPr sz="1200" u="none" strike="noStrike" cap="none"/>
                    </a:p>
                    <a:p>
                      <a:pPr marL="0" marR="0" lvl="0" indent="0" algn="just" rtl="0">
                        <a:lnSpc>
                          <a:spcPct val="150000"/>
                        </a:lnSpc>
                        <a:spcBef>
                          <a:spcPts val="0"/>
                        </a:spcBef>
                        <a:spcAft>
                          <a:spcPts val="0"/>
                        </a:spcAft>
                        <a:buNone/>
                      </a:pPr>
                      <a:r>
                        <a:rPr lang="zh-TW" sz="1200" u="none" strike="noStrike" cap="none"/>
                        <a:t>元</a:t>
                      </a:r>
                      <a:endParaRPr sz="1200" u="none" strike="noStrike" cap="none"/>
                    </a:p>
                    <a:p>
                      <a:pPr marL="0" marR="0" lvl="0" indent="0" algn="just" rtl="0">
                        <a:lnSpc>
                          <a:spcPct val="150000"/>
                        </a:lnSpc>
                        <a:spcBef>
                          <a:spcPts val="0"/>
                        </a:spcBef>
                        <a:spcAft>
                          <a:spcPts val="0"/>
                        </a:spcAft>
                        <a:buNone/>
                      </a:pPr>
                      <a:r>
                        <a:rPr lang="zh-TW" sz="1200" u="none" strike="noStrike" cap="none"/>
                        <a:t>學</a:t>
                      </a:r>
                      <a:endParaRPr sz="1200" u="none" strike="noStrike" cap="none"/>
                    </a:p>
                    <a:p>
                      <a:pPr marL="0" marR="0" lvl="0" indent="0" algn="just" rtl="0">
                        <a:lnSpc>
                          <a:spcPct val="150000"/>
                        </a:lnSpc>
                        <a:spcBef>
                          <a:spcPts val="0"/>
                        </a:spcBef>
                        <a:spcAft>
                          <a:spcPts val="0"/>
                        </a:spcAft>
                        <a:buNone/>
                      </a:pPr>
                      <a:r>
                        <a:rPr lang="zh-TW" sz="1200" u="none" strike="noStrike" cap="none"/>
                        <a:t>習</a:t>
                      </a:r>
                      <a:endParaRPr sz="1200" u="none" strike="noStrike" cap="none"/>
                    </a:p>
                    <a:p>
                      <a:pPr marL="0" marR="0" lvl="0" indent="0" algn="just" rtl="0">
                        <a:lnSpc>
                          <a:spcPct val="150000"/>
                        </a:lnSpc>
                        <a:spcBef>
                          <a:spcPts val="0"/>
                        </a:spcBef>
                        <a:spcAft>
                          <a:spcPts val="0"/>
                        </a:spcAft>
                        <a:buNone/>
                      </a:pPr>
                      <a:r>
                        <a:rPr lang="zh-TW" sz="1200" u="none" strike="noStrike" cap="none"/>
                        <a:t>表</a:t>
                      </a:r>
                      <a:endParaRPr sz="1200" u="none" strike="noStrike" cap="none"/>
                    </a:p>
                    <a:p>
                      <a:pPr marL="0" marR="0" lvl="0" indent="0" algn="just" rtl="0">
                        <a:lnSpc>
                          <a:spcPct val="150000"/>
                        </a:lnSpc>
                        <a:spcBef>
                          <a:spcPts val="0"/>
                        </a:spcBef>
                        <a:spcAft>
                          <a:spcPts val="0"/>
                        </a:spcAft>
                        <a:buNone/>
                      </a:pPr>
                      <a:r>
                        <a:rPr lang="zh-TW" sz="1200" u="none" strike="noStrike" cap="none"/>
                        <a:t>現</a:t>
                      </a:r>
                      <a:endParaRPr sz="1200" u="none" strike="noStrike" cap="none">
                        <a:latin typeface="Calibri"/>
                        <a:ea typeface="Calibri"/>
                        <a:cs typeface="Calibri"/>
                        <a:sym typeface="Calibri"/>
                      </a:endParaRPr>
                    </a:p>
                  </a:txBody>
                  <a:tcPr marL="3188" marR="3188"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3">
                  <a:txBody>
                    <a:bodyPr/>
                    <a:lstStyle/>
                    <a:p>
                      <a:pPr marL="0" marR="0" lvl="0" indent="0" algn="just" rtl="0">
                        <a:lnSpc>
                          <a:spcPct val="150000"/>
                        </a:lnSpc>
                        <a:spcBef>
                          <a:spcPts val="0"/>
                        </a:spcBef>
                        <a:spcAft>
                          <a:spcPts val="0"/>
                        </a:spcAft>
                        <a:buNone/>
                      </a:pPr>
                      <a:r>
                        <a:rPr lang="zh-TW" sz="1200" u="none" strike="noStrike" cap="none"/>
                        <a:t>競賽成績</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國際第一名10分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國際第二名9分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國際第三名8分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just" rtl="0">
                        <a:lnSpc>
                          <a:spcPct val="150000"/>
                        </a:lnSpc>
                        <a:spcBef>
                          <a:spcPts val="0"/>
                        </a:spcBef>
                        <a:spcAft>
                          <a:spcPts val="0"/>
                        </a:spcAft>
                        <a:buNone/>
                      </a:pPr>
                      <a:r>
                        <a:rPr lang="zh-TW" sz="1200" u="none" strike="noStrike" cap="none"/>
                        <a:t>國際第四至八名</a:t>
                      </a:r>
                      <a:endParaRPr/>
                    </a:p>
                    <a:p>
                      <a:pPr marL="0" marR="0" lvl="0" indent="0" algn="just" rtl="0">
                        <a:lnSpc>
                          <a:spcPct val="150000"/>
                        </a:lnSpc>
                        <a:spcBef>
                          <a:spcPts val="0"/>
                        </a:spcBef>
                        <a:spcAft>
                          <a:spcPts val="0"/>
                        </a:spcAft>
                        <a:buNone/>
                      </a:pPr>
                      <a:r>
                        <a:rPr lang="zh-TW" sz="1200" u="none" strike="noStrike" cap="none"/>
                        <a:t>7分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rowSpan="7">
                  <a:txBody>
                    <a:bodyPr/>
                    <a:lstStyle/>
                    <a:p>
                      <a:pPr marL="0" marR="0" lvl="0" indent="0" algn="just" rtl="0">
                        <a:lnSpc>
                          <a:spcPct val="150000"/>
                        </a:lnSpc>
                        <a:spcBef>
                          <a:spcPts val="0"/>
                        </a:spcBef>
                        <a:spcAft>
                          <a:spcPts val="0"/>
                        </a:spcAft>
                        <a:buNone/>
                      </a:pPr>
                      <a:r>
                        <a:rPr lang="zh-TW" sz="1200" u="none" strike="noStrike" cap="none"/>
                        <a:t> </a:t>
                      </a:r>
                      <a:endParaRPr sz="1200" u="none" strike="noStrike" cap="none"/>
                    </a:p>
                    <a:p>
                      <a:pPr marL="0" marR="0" lvl="0" indent="0" algn="just" rtl="0">
                        <a:lnSpc>
                          <a:spcPct val="150000"/>
                        </a:lnSpc>
                        <a:spcBef>
                          <a:spcPts val="0"/>
                        </a:spcBef>
                        <a:spcAft>
                          <a:spcPts val="0"/>
                        </a:spcAft>
                        <a:buNone/>
                      </a:pPr>
                      <a:r>
                        <a:rPr lang="zh-TW" sz="1200" u="none" strike="noStrike" cap="none"/>
                        <a:t> </a:t>
                      </a:r>
                      <a:endParaRPr sz="1200" u="none" strike="noStrike" cap="none"/>
                    </a:p>
                    <a:p>
                      <a:pPr marL="0" marR="0" lvl="0" indent="0" algn="just" rtl="0">
                        <a:lnSpc>
                          <a:spcPct val="150000"/>
                        </a:lnSpc>
                        <a:spcBef>
                          <a:spcPts val="0"/>
                        </a:spcBef>
                        <a:spcAft>
                          <a:spcPts val="0"/>
                        </a:spcAft>
                        <a:buNone/>
                      </a:pPr>
                      <a:r>
                        <a:rPr lang="zh-TW" sz="1200" u="none" strike="noStrike" cap="none"/>
                        <a:t> </a:t>
                      </a:r>
                      <a:endParaRPr sz="1200" u="none" strike="noStrike" cap="none"/>
                    </a:p>
                    <a:p>
                      <a:pPr marL="0" marR="0" lvl="0" indent="0" algn="just" rtl="0">
                        <a:lnSpc>
                          <a:spcPct val="150000"/>
                        </a:lnSpc>
                        <a:spcBef>
                          <a:spcPts val="0"/>
                        </a:spcBef>
                        <a:spcAft>
                          <a:spcPts val="0"/>
                        </a:spcAft>
                        <a:buNone/>
                      </a:pPr>
                      <a:r>
                        <a:rPr lang="zh-TW" sz="1200" u="none" strike="noStrike" cap="none"/>
                        <a:t> </a:t>
                      </a:r>
                      <a:endParaRPr sz="1200" u="none" strike="noStrike" cap="none"/>
                    </a:p>
                    <a:p>
                      <a:pPr marL="0" marR="0" lvl="0" indent="0" algn="just" rtl="0">
                        <a:lnSpc>
                          <a:spcPct val="150000"/>
                        </a:lnSpc>
                        <a:spcBef>
                          <a:spcPts val="0"/>
                        </a:spcBef>
                        <a:spcAft>
                          <a:spcPts val="0"/>
                        </a:spcAft>
                        <a:buNone/>
                      </a:pPr>
                      <a:r>
                        <a:rPr lang="zh-TW" sz="1200" u="none" strike="noStrike" cap="none"/>
                        <a:t> </a:t>
                      </a:r>
                      <a:endParaRPr sz="1200" u="none" strike="noStrike" cap="none"/>
                    </a:p>
                    <a:p>
                      <a:pPr marL="0" marR="0" lvl="0" indent="0" algn="just" rtl="0">
                        <a:lnSpc>
                          <a:spcPct val="150000"/>
                        </a:lnSpc>
                        <a:spcBef>
                          <a:spcPts val="0"/>
                        </a:spcBef>
                        <a:spcAft>
                          <a:spcPts val="0"/>
                        </a:spcAft>
                        <a:buNone/>
                      </a:pPr>
                      <a:r>
                        <a:rPr lang="zh-TW" sz="1200" u="none" strike="noStrike" cap="none"/>
                        <a:t>最</a:t>
                      </a:r>
                      <a:endParaRPr sz="1200" u="none" strike="noStrike" cap="none"/>
                    </a:p>
                    <a:p>
                      <a:pPr marL="0" marR="0" lvl="0" indent="0" algn="just" rtl="0">
                        <a:lnSpc>
                          <a:spcPct val="150000"/>
                        </a:lnSpc>
                        <a:spcBef>
                          <a:spcPts val="0"/>
                        </a:spcBef>
                        <a:spcAft>
                          <a:spcPts val="0"/>
                        </a:spcAft>
                        <a:buNone/>
                      </a:pPr>
                      <a:r>
                        <a:rPr lang="zh-TW" sz="1200" u="none" strike="noStrike" cap="none"/>
                        <a:t>高</a:t>
                      </a:r>
                      <a:endParaRPr sz="1200" u="none" strike="noStrike" cap="none"/>
                    </a:p>
                    <a:p>
                      <a:pPr marL="0" marR="0" lvl="0" indent="0" algn="just" rtl="0">
                        <a:lnSpc>
                          <a:spcPct val="150000"/>
                        </a:lnSpc>
                        <a:spcBef>
                          <a:spcPts val="0"/>
                        </a:spcBef>
                        <a:spcAft>
                          <a:spcPts val="0"/>
                        </a:spcAft>
                        <a:buNone/>
                      </a:pPr>
                      <a:r>
                        <a:rPr lang="zh-TW" sz="1200" u="none" strike="noStrike" cap="none"/>
                        <a:t>採</a:t>
                      </a:r>
                      <a:endParaRPr sz="1200" u="none" strike="noStrike" cap="none"/>
                    </a:p>
                    <a:p>
                      <a:pPr marL="0" marR="0" lvl="0" indent="0" algn="just" rtl="0">
                        <a:lnSpc>
                          <a:spcPct val="150000"/>
                        </a:lnSpc>
                        <a:spcBef>
                          <a:spcPts val="0"/>
                        </a:spcBef>
                        <a:spcAft>
                          <a:spcPts val="0"/>
                        </a:spcAft>
                        <a:buNone/>
                      </a:pPr>
                      <a:r>
                        <a:rPr lang="zh-TW" sz="1200" u="none" strike="noStrike" cap="none"/>
                        <a:t>計</a:t>
                      </a:r>
                      <a:endParaRPr sz="1200" u="none" strike="noStrike" cap="none"/>
                    </a:p>
                    <a:p>
                      <a:pPr marL="0" marR="0" lvl="0" indent="0" algn="just" rtl="0">
                        <a:lnSpc>
                          <a:spcPct val="150000"/>
                        </a:lnSpc>
                        <a:spcBef>
                          <a:spcPts val="0"/>
                        </a:spcBef>
                        <a:spcAft>
                          <a:spcPts val="0"/>
                        </a:spcAft>
                        <a:buNone/>
                      </a:pPr>
                      <a:r>
                        <a:rPr lang="zh-TW" sz="1200" u="none" strike="noStrike" cap="none"/>
                        <a:t>50</a:t>
                      </a:r>
                      <a:endParaRPr sz="1200" u="none" strike="noStrike" cap="none"/>
                    </a:p>
                    <a:p>
                      <a:pPr marL="0" marR="0" lvl="0" indent="0" algn="just" rtl="0">
                        <a:lnSpc>
                          <a:spcPct val="150000"/>
                        </a:lnSpc>
                        <a:spcBef>
                          <a:spcPts val="0"/>
                        </a:spcBef>
                        <a:spcAft>
                          <a:spcPts val="0"/>
                        </a:spcAft>
                        <a:buNone/>
                      </a:pPr>
                      <a:r>
                        <a:rPr lang="zh-TW" sz="1200" u="none" strike="noStrike" cap="none"/>
                        <a:t>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3">
                  <a:txBody>
                    <a:bodyPr/>
                    <a:lstStyle/>
                    <a:p>
                      <a:pPr marL="139700" marR="0" lvl="0" indent="-139700" algn="just" rtl="0">
                        <a:lnSpc>
                          <a:spcPct val="150000"/>
                        </a:lnSpc>
                        <a:spcBef>
                          <a:spcPts val="0"/>
                        </a:spcBef>
                        <a:spcAft>
                          <a:spcPts val="0"/>
                        </a:spcAft>
                        <a:buNone/>
                      </a:pPr>
                      <a:r>
                        <a:rPr lang="zh-TW" sz="1200" u="none" strike="noStrike" cap="none"/>
                        <a:t>1.限國中階段(七上至九上五學期)獲得之成績始採計。</a:t>
                      </a:r>
                      <a:endParaRPr sz="1200" u="none" strike="noStrike" cap="none"/>
                    </a:p>
                    <a:p>
                      <a:pPr marL="0" marR="0" lvl="0" indent="0" algn="just" rtl="0">
                        <a:lnSpc>
                          <a:spcPct val="150000"/>
                        </a:lnSpc>
                        <a:spcBef>
                          <a:spcPts val="0"/>
                        </a:spcBef>
                        <a:spcAft>
                          <a:spcPts val="0"/>
                        </a:spcAft>
                        <a:buNone/>
                      </a:pPr>
                      <a:r>
                        <a:rPr lang="zh-TW" sz="1200" u="none" strike="noStrike" cap="none"/>
                        <a:t>2.競賽項目：科學展覽、各學科能</a:t>
                      </a:r>
                      <a:endParaRPr sz="1200" u="none" strike="noStrike" cap="none"/>
                    </a:p>
                    <a:p>
                      <a:pPr marL="0" marR="0" lvl="0" indent="0" algn="just" rtl="0">
                        <a:lnSpc>
                          <a:spcPct val="150000"/>
                        </a:lnSpc>
                        <a:spcBef>
                          <a:spcPts val="0"/>
                        </a:spcBef>
                        <a:spcAft>
                          <a:spcPts val="0"/>
                        </a:spcAft>
                        <a:buNone/>
                      </a:pPr>
                      <a:r>
                        <a:rPr lang="zh-TW" sz="1200" u="none" strike="noStrike" cap="none"/>
                        <a:t>  力競賽、語文類競賽、藝能類競</a:t>
                      </a:r>
                      <a:endParaRPr sz="1200" u="none" strike="noStrike" cap="none"/>
                    </a:p>
                    <a:p>
                      <a:pPr marL="0" marR="0" lvl="0" indent="0" algn="just" rtl="0">
                        <a:lnSpc>
                          <a:spcPct val="150000"/>
                        </a:lnSpc>
                        <a:spcBef>
                          <a:spcPts val="0"/>
                        </a:spcBef>
                        <a:spcAft>
                          <a:spcPts val="0"/>
                        </a:spcAft>
                        <a:buNone/>
                      </a:pPr>
                      <a:r>
                        <a:rPr lang="zh-TW" sz="1200" u="none" strike="noStrike" cap="none"/>
                        <a:t>  賽、運動類競賽。</a:t>
                      </a:r>
                      <a:endParaRPr sz="1200" u="none" strike="noStrike" cap="none"/>
                    </a:p>
                    <a:p>
                      <a:pPr marL="0" marR="0" lvl="0" indent="0" algn="just" rtl="0">
                        <a:lnSpc>
                          <a:spcPct val="150000"/>
                        </a:lnSpc>
                        <a:spcBef>
                          <a:spcPts val="0"/>
                        </a:spcBef>
                        <a:spcAft>
                          <a:spcPts val="0"/>
                        </a:spcAft>
                        <a:buNone/>
                      </a:pPr>
                      <a:r>
                        <a:rPr lang="zh-TW" sz="1200" u="none" strike="noStrike" cap="none"/>
                        <a:t>3.同一性質或同一項目之競賽，僅</a:t>
                      </a:r>
                      <a:endParaRPr sz="1200" u="none" strike="noStrike" cap="none"/>
                    </a:p>
                    <a:p>
                      <a:pPr marL="0" marR="0" lvl="0" indent="0" algn="just" rtl="0">
                        <a:lnSpc>
                          <a:spcPct val="150000"/>
                        </a:lnSpc>
                        <a:spcBef>
                          <a:spcPts val="0"/>
                        </a:spcBef>
                        <a:spcAft>
                          <a:spcPts val="0"/>
                        </a:spcAft>
                        <a:buNone/>
                      </a:pPr>
                      <a:r>
                        <a:rPr lang="zh-TW" sz="1200" u="none" strike="noStrike" cap="none"/>
                        <a:t>  擇優計分一次。</a:t>
                      </a:r>
                      <a:endParaRPr sz="1200" u="none" strike="noStrike" cap="none"/>
                    </a:p>
                    <a:p>
                      <a:pPr marL="0" marR="0" lvl="0" indent="0" algn="just" rtl="0">
                        <a:lnSpc>
                          <a:spcPct val="150000"/>
                        </a:lnSpc>
                        <a:spcBef>
                          <a:spcPts val="0"/>
                        </a:spcBef>
                        <a:spcAft>
                          <a:spcPts val="0"/>
                        </a:spcAft>
                        <a:buNone/>
                      </a:pPr>
                      <a:r>
                        <a:rPr lang="zh-TW" sz="1200" u="none" strike="noStrike" cap="none"/>
                        <a:t>4.</a:t>
                      </a:r>
                      <a:r>
                        <a:rPr lang="zh-TW" sz="1200" u="sng" strike="noStrike" cap="none"/>
                        <a:t>本項最高10分</a:t>
                      </a:r>
                      <a:r>
                        <a:rPr lang="zh-TW" sz="1200" u="none" strike="noStrike" cap="none"/>
                        <a:t>。</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02"/>
                  </a:ext>
                </a:extLst>
              </a:tr>
              <a:tr h="457200">
                <a:tc vMerge="1">
                  <a:txBody>
                    <a:bodyPr/>
                    <a:lstStyle/>
                    <a:p>
                      <a:endParaRPr lang="zh-TW"/>
                    </a:p>
                  </a:txBody>
                  <a:tcPr/>
                </a:tc>
                <a:tc vMerge="1">
                  <a:txBody>
                    <a:bodyPr/>
                    <a:lstStyle/>
                    <a:p>
                      <a:endParaRPr lang="zh-TW"/>
                    </a:p>
                  </a:txBody>
                  <a:tcPr/>
                </a:tc>
                <a:tc>
                  <a:txBody>
                    <a:bodyPr/>
                    <a:lstStyle/>
                    <a:p>
                      <a:pPr marL="0" marR="0" lvl="0" indent="0" algn="just" rtl="0">
                        <a:lnSpc>
                          <a:spcPct val="150000"/>
                        </a:lnSpc>
                        <a:spcBef>
                          <a:spcPts val="0"/>
                        </a:spcBef>
                        <a:spcAft>
                          <a:spcPts val="0"/>
                        </a:spcAft>
                        <a:buNone/>
                      </a:pPr>
                      <a:r>
                        <a:rPr lang="zh-TW" sz="1200" u="none" strike="noStrike" cap="none"/>
                        <a:t>全國第一名7分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全國第二名6分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全國第三名5分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just" rtl="0">
                        <a:lnSpc>
                          <a:spcPct val="150000"/>
                        </a:lnSpc>
                        <a:spcBef>
                          <a:spcPts val="0"/>
                        </a:spcBef>
                        <a:spcAft>
                          <a:spcPts val="0"/>
                        </a:spcAft>
                        <a:buNone/>
                      </a:pPr>
                      <a:r>
                        <a:rPr lang="zh-TW" sz="1200" u="none" strike="noStrike" cap="none"/>
                        <a:t>全國第四至八名</a:t>
                      </a:r>
                      <a:endParaRPr/>
                    </a:p>
                    <a:p>
                      <a:pPr marL="0" marR="0" lvl="0" indent="0" algn="just" rtl="0">
                        <a:lnSpc>
                          <a:spcPct val="150000"/>
                        </a:lnSpc>
                        <a:spcBef>
                          <a:spcPts val="0"/>
                        </a:spcBef>
                        <a:spcAft>
                          <a:spcPts val="0"/>
                        </a:spcAft>
                        <a:buNone/>
                      </a:pPr>
                      <a:r>
                        <a:rPr lang="zh-TW" sz="1200" u="none" strike="noStrike" cap="none"/>
                        <a:t>4分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vMerge="1">
                  <a:txBody>
                    <a:bodyPr/>
                    <a:lstStyle/>
                    <a:p>
                      <a:endParaRPr lang="zh-TW"/>
                    </a:p>
                  </a:txBody>
                  <a:tcPr/>
                </a:tc>
                <a:tc vMerge="1">
                  <a:txBody>
                    <a:bodyPr/>
                    <a:lstStyle/>
                    <a:p>
                      <a:endParaRPr lang="zh-TW"/>
                    </a:p>
                  </a:txBody>
                  <a:tcPr/>
                </a:tc>
                <a:extLst>
                  <a:ext uri="{0D108BD9-81ED-4DB2-BD59-A6C34878D82A}">
                    <a16:rowId xmlns="" xmlns:a16="http://schemas.microsoft.com/office/drawing/2014/main" val="10003"/>
                  </a:ext>
                </a:extLst>
              </a:tr>
              <a:tr h="749825">
                <a:tc vMerge="1">
                  <a:txBody>
                    <a:bodyPr/>
                    <a:lstStyle/>
                    <a:p>
                      <a:endParaRPr lang="zh-TW"/>
                    </a:p>
                  </a:txBody>
                  <a:tcPr/>
                </a:tc>
                <a:tc vMerge="1">
                  <a:txBody>
                    <a:bodyPr/>
                    <a:lstStyle/>
                    <a:p>
                      <a:endParaRPr lang="zh-TW"/>
                    </a:p>
                  </a:txBody>
                  <a:tcPr/>
                </a:tc>
                <a:tc>
                  <a:txBody>
                    <a:bodyPr/>
                    <a:lstStyle/>
                    <a:p>
                      <a:pPr marL="0" marR="0" lvl="0" indent="0" algn="just" rtl="0">
                        <a:lnSpc>
                          <a:spcPct val="150000"/>
                        </a:lnSpc>
                        <a:spcBef>
                          <a:spcPts val="0"/>
                        </a:spcBef>
                        <a:spcAft>
                          <a:spcPts val="0"/>
                        </a:spcAft>
                        <a:buNone/>
                      </a:pPr>
                      <a:r>
                        <a:rPr lang="zh-TW" sz="1200" u="none" strike="noStrike" cap="none"/>
                        <a:t>縣市第一名4分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縣市第二名3分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縣市第三名2分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marR="0" lvl="0" indent="0" algn="just" rtl="0">
                        <a:lnSpc>
                          <a:spcPct val="150000"/>
                        </a:lnSpc>
                        <a:spcBef>
                          <a:spcPts val="0"/>
                        </a:spcBef>
                        <a:spcAft>
                          <a:spcPts val="0"/>
                        </a:spcAft>
                        <a:buNone/>
                      </a:pPr>
                      <a:r>
                        <a:rPr lang="zh-TW" sz="1200" u="none" strike="noStrike" cap="none"/>
                        <a:t>縣市第四至八名</a:t>
                      </a:r>
                      <a:endParaRPr/>
                    </a:p>
                    <a:p>
                      <a:pPr marL="0" marR="0" lvl="0" indent="0" algn="just" rtl="0">
                        <a:lnSpc>
                          <a:spcPct val="150000"/>
                        </a:lnSpc>
                        <a:spcBef>
                          <a:spcPts val="0"/>
                        </a:spcBef>
                        <a:spcAft>
                          <a:spcPts val="0"/>
                        </a:spcAft>
                        <a:buNone/>
                      </a:pPr>
                      <a:r>
                        <a:rPr lang="zh-TW" sz="1200" u="none" strike="noStrike" cap="none"/>
                        <a:t>1分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vMerge="1">
                  <a:txBody>
                    <a:bodyPr/>
                    <a:lstStyle/>
                    <a:p>
                      <a:endParaRPr lang="zh-TW"/>
                    </a:p>
                  </a:txBody>
                  <a:tcPr/>
                </a:tc>
                <a:tc vMerge="1">
                  <a:txBody>
                    <a:bodyPr/>
                    <a:lstStyle/>
                    <a:p>
                      <a:endParaRPr lang="zh-TW"/>
                    </a:p>
                  </a:txBody>
                  <a:tcPr/>
                </a:tc>
                <a:extLst>
                  <a:ext uri="{0D108BD9-81ED-4DB2-BD59-A6C34878D82A}">
                    <a16:rowId xmlns="" xmlns:a16="http://schemas.microsoft.com/office/drawing/2014/main" val="10004"/>
                  </a:ext>
                </a:extLst>
              </a:tr>
              <a:tr h="228600">
                <a:tc vMerge="1">
                  <a:txBody>
                    <a:bodyPr/>
                    <a:lstStyle/>
                    <a:p>
                      <a:endParaRPr lang="zh-TW"/>
                    </a:p>
                  </a:txBody>
                  <a:tcPr/>
                </a:tc>
                <a:tc>
                  <a:txBody>
                    <a:bodyPr/>
                    <a:lstStyle/>
                    <a:p>
                      <a:pPr marL="0" marR="0" lvl="0" indent="0" algn="just" rtl="0">
                        <a:lnSpc>
                          <a:spcPct val="150000"/>
                        </a:lnSpc>
                        <a:spcBef>
                          <a:spcPts val="0"/>
                        </a:spcBef>
                        <a:spcAft>
                          <a:spcPts val="0"/>
                        </a:spcAft>
                        <a:buNone/>
                      </a:pPr>
                      <a:r>
                        <a:rPr lang="zh-TW" sz="1200" u="none" strike="noStrike" cap="none"/>
                        <a:t>獎勵紀錄</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4" gridSpan="7">
                  <a:txBody>
                    <a:bodyPr/>
                    <a:lstStyle/>
                    <a:p>
                      <a:pPr marL="0" marR="0" lvl="0" indent="0" algn="just" rtl="0">
                        <a:lnSpc>
                          <a:spcPct val="150000"/>
                        </a:lnSpc>
                        <a:spcBef>
                          <a:spcPts val="0"/>
                        </a:spcBef>
                        <a:spcAft>
                          <a:spcPts val="0"/>
                        </a:spcAft>
                        <a:buNone/>
                      </a:pPr>
                      <a:r>
                        <a:rPr lang="zh-TW" sz="1200" u="none" strike="noStrike" cap="none"/>
                        <a:t> </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4" hMerge="1">
                  <a:txBody>
                    <a:bodyPr/>
                    <a:lstStyle/>
                    <a:p>
                      <a:endParaRPr lang="zh-TW"/>
                    </a:p>
                  </a:txBody>
                  <a:tcPr/>
                </a:tc>
                <a:tc rowSpan="4" hMerge="1">
                  <a:txBody>
                    <a:bodyPr/>
                    <a:lstStyle/>
                    <a:p>
                      <a:endParaRPr lang="zh-TW"/>
                    </a:p>
                  </a:txBody>
                  <a:tcPr/>
                </a:tc>
                <a:tc rowSpan="4" hMerge="1">
                  <a:txBody>
                    <a:bodyPr/>
                    <a:lstStyle/>
                    <a:p>
                      <a:endParaRPr lang="zh-TW"/>
                    </a:p>
                  </a:txBody>
                  <a:tcPr/>
                </a:tc>
                <a:tc rowSpan="4" hMerge="1">
                  <a:txBody>
                    <a:bodyPr/>
                    <a:lstStyle/>
                    <a:p>
                      <a:endParaRPr lang="zh-TW"/>
                    </a:p>
                  </a:txBody>
                  <a:tcPr/>
                </a:tc>
                <a:tc rowSpan="4" hMerge="1">
                  <a:txBody>
                    <a:bodyPr/>
                    <a:lstStyle/>
                    <a:p>
                      <a:endParaRPr lang="zh-TW"/>
                    </a:p>
                  </a:txBody>
                  <a:tcPr/>
                </a:tc>
                <a:tc rowSpan="4" hMerge="1">
                  <a:txBody>
                    <a:bodyPr/>
                    <a:lstStyle/>
                    <a:p>
                      <a:endParaRPr lang="zh-TW"/>
                    </a:p>
                  </a:txBody>
                  <a:tcPr/>
                </a:tc>
                <a:tc vMerge="1">
                  <a:txBody>
                    <a:bodyPr/>
                    <a:lstStyle/>
                    <a:p>
                      <a:endParaRPr lang="zh-TW"/>
                    </a:p>
                  </a:txBody>
                  <a:tcPr/>
                </a:tc>
                <a:tc rowSpan="4">
                  <a:txBody>
                    <a:bodyPr/>
                    <a:lstStyle/>
                    <a:p>
                      <a:pPr marL="0" marR="0" lvl="0" indent="0" algn="just" rtl="0">
                        <a:lnSpc>
                          <a:spcPct val="150000"/>
                        </a:lnSpc>
                        <a:spcBef>
                          <a:spcPts val="0"/>
                        </a:spcBef>
                        <a:spcAft>
                          <a:spcPts val="0"/>
                        </a:spcAft>
                        <a:buNone/>
                      </a:pPr>
                      <a:r>
                        <a:rPr lang="zh-TW" sz="1200" u="none" strike="noStrike" cap="none"/>
                        <a:t>1.由國中依學生表現計算之。</a:t>
                      </a:r>
                      <a:endParaRPr sz="1200" u="none" strike="noStrike" cap="none"/>
                    </a:p>
                    <a:p>
                      <a:pPr marL="0" marR="0" lvl="0" indent="0" algn="just" rtl="0">
                        <a:lnSpc>
                          <a:spcPct val="150000"/>
                        </a:lnSpc>
                        <a:spcBef>
                          <a:spcPts val="0"/>
                        </a:spcBef>
                        <a:spcAft>
                          <a:spcPts val="0"/>
                        </a:spcAft>
                        <a:buNone/>
                      </a:pPr>
                      <a:r>
                        <a:rPr lang="zh-TW" sz="1200" u="none" strike="noStrike" cap="none"/>
                        <a:t>2.獎勵紀錄至體適能等四項均以</a:t>
                      </a:r>
                      <a:endParaRPr sz="1200" u="none" strike="noStrike" cap="none"/>
                    </a:p>
                    <a:p>
                      <a:pPr marL="0" marR="0" lvl="0" indent="139700" algn="just" rtl="0">
                        <a:lnSpc>
                          <a:spcPct val="150000"/>
                        </a:lnSpc>
                        <a:spcBef>
                          <a:spcPts val="0"/>
                        </a:spcBef>
                        <a:spcAft>
                          <a:spcPts val="0"/>
                        </a:spcAft>
                        <a:buNone/>
                      </a:pPr>
                      <a:r>
                        <a:rPr lang="zh-TW" sz="1200" u="none" strike="noStrike" cap="none"/>
                        <a:t>原始分數計分，</a:t>
                      </a:r>
                      <a:r>
                        <a:rPr lang="zh-TW" sz="1200" u="sng" strike="noStrike" cap="none"/>
                        <a:t>獎勵紀錄、服務學</a:t>
                      </a:r>
                      <a:endParaRPr sz="1200" u="none" strike="noStrike" cap="none"/>
                    </a:p>
                    <a:p>
                      <a:pPr marL="0" marR="0" lvl="0" indent="139700" algn="just" rtl="0">
                        <a:lnSpc>
                          <a:spcPct val="150000"/>
                        </a:lnSpc>
                        <a:spcBef>
                          <a:spcPts val="0"/>
                        </a:spcBef>
                        <a:spcAft>
                          <a:spcPts val="0"/>
                        </a:spcAft>
                        <a:buNone/>
                      </a:pPr>
                      <a:r>
                        <a:rPr lang="zh-TW" sz="1200" u="sng" strike="noStrike" cap="none"/>
                        <a:t>習各單項最高採計15分</a:t>
                      </a:r>
                      <a:r>
                        <a:rPr lang="zh-TW" sz="1200" u="none" strike="noStrike" cap="none"/>
                        <a:t>。</a:t>
                      </a:r>
                      <a:endParaRPr sz="1200" u="none" strike="noStrike" cap="none"/>
                    </a:p>
                    <a:p>
                      <a:pPr marL="247650" marR="0" lvl="0" indent="-171450" algn="just" rtl="0">
                        <a:lnSpc>
                          <a:spcPct val="150000"/>
                        </a:lnSpc>
                        <a:spcBef>
                          <a:spcPts val="0"/>
                        </a:spcBef>
                        <a:spcAft>
                          <a:spcPts val="0"/>
                        </a:spcAft>
                        <a:buNone/>
                      </a:pPr>
                      <a:r>
                        <a:rPr lang="zh-TW" sz="1200" u="none" strike="noStrike" cap="none"/>
                        <a:t>(嘉獎/警告每支0.5分；小功/小過每支1.5</a:t>
                      </a:r>
                      <a:endParaRPr sz="1200" u="none" strike="noStrike" cap="none"/>
                    </a:p>
                    <a:p>
                      <a:pPr marL="0" marR="0" lvl="0" indent="114300" algn="just" rtl="0">
                        <a:lnSpc>
                          <a:spcPct val="150000"/>
                        </a:lnSpc>
                        <a:spcBef>
                          <a:spcPts val="0"/>
                        </a:spcBef>
                        <a:spcAft>
                          <a:spcPts val="0"/>
                        </a:spcAft>
                        <a:buNone/>
                      </a:pPr>
                      <a:r>
                        <a:rPr lang="zh-TW" sz="1200" u="none" strike="noStrike" cap="none"/>
                        <a:t>分；大功/大過每支4.5分；服務學習每小</a:t>
                      </a:r>
                      <a:endParaRPr sz="1200" u="none" strike="noStrike" cap="none"/>
                    </a:p>
                    <a:p>
                      <a:pPr marL="0" marR="0" lvl="0" indent="114300" algn="just" rtl="0">
                        <a:lnSpc>
                          <a:spcPct val="150000"/>
                        </a:lnSpc>
                        <a:spcBef>
                          <a:spcPts val="0"/>
                        </a:spcBef>
                        <a:spcAft>
                          <a:spcPts val="0"/>
                        </a:spcAft>
                        <a:buNone/>
                      </a:pPr>
                      <a:r>
                        <a:rPr lang="zh-TW" sz="1200" u="none" strike="noStrike" cap="none"/>
                        <a:t>時0.3分)</a:t>
                      </a:r>
                      <a:endParaRPr sz="1200" u="none" strike="noStrike" cap="none"/>
                    </a:p>
                    <a:p>
                      <a:pPr marL="0" marR="0" lvl="0" indent="0" algn="just" rtl="0">
                        <a:lnSpc>
                          <a:spcPct val="150000"/>
                        </a:lnSpc>
                        <a:spcBef>
                          <a:spcPts val="0"/>
                        </a:spcBef>
                        <a:spcAft>
                          <a:spcPts val="0"/>
                        </a:spcAft>
                        <a:buNone/>
                      </a:pPr>
                      <a:r>
                        <a:rPr lang="zh-TW" sz="1200" u="none" strike="noStrike" cap="none"/>
                        <a:t>3.社團參與、體適能各單項最高採計</a:t>
                      </a:r>
                      <a:endParaRPr sz="1200" u="none" strike="noStrike" cap="none"/>
                    </a:p>
                    <a:p>
                      <a:pPr marL="0" marR="0" lvl="0" indent="139700" algn="just" rtl="0">
                        <a:lnSpc>
                          <a:spcPct val="150000"/>
                        </a:lnSpc>
                        <a:spcBef>
                          <a:spcPts val="0"/>
                        </a:spcBef>
                        <a:spcAft>
                          <a:spcPts val="0"/>
                        </a:spcAft>
                        <a:buNone/>
                      </a:pPr>
                      <a:r>
                        <a:rPr lang="zh-TW" sz="1200" u="none" strike="noStrike" cap="none"/>
                        <a:t>10分。 </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05"/>
                  </a:ext>
                </a:extLst>
              </a:tr>
              <a:tr h="228600">
                <a:tc vMerge="1">
                  <a:txBody>
                    <a:bodyPr/>
                    <a:lstStyle/>
                    <a:p>
                      <a:endParaRPr lang="zh-TW"/>
                    </a:p>
                  </a:txBody>
                  <a:tcPr/>
                </a:tc>
                <a:tc>
                  <a:txBody>
                    <a:bodyPr/>
                    <a:lstStyle/>
                    <a:p>
                      <a:pPr marL="0" marR="0" lvl="0" indent="0" algn="just" rtl="0">
                        <a:lnSpc>
                          <a:spcPct val="150000"/>
                        </a:lnSpc>
                        <a:spcBef>
                          <a:spcPts val="0"/>
                        </a:spcBef>
                        <a:spcAft>
                          <a:spcPts val="0"/>
                        </a:spcAft>
                        <a:buNone/>
                      </a:pPr>
                      <a:r>
                        <a:rPr lang="zh-TW" sz="1200" u="none" strike="noStrike" cap="none"/>
                        <a:t>服務學習</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7"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p>
                  </a:txBody>
                  <a:tcPr/>
                </a:tc>
                <a:tc vMerge="1">
                  <a:txBody>
                    <a:bodyPr/>
                    <a:lstStyle/>
                    <a:p>
                      <a:endParaRPr lang="zh-TW"/>
                    </a:p>
                  </a:txBody>
                  <a:tcPr/>
                </a:tc>
                <a:tc vMerge="1">
                  <a:txBody>
                    <a:bodyPr/>
                    <a:lstStyle/>
                    <a:p>
                      <a:endParaRPr lang="zh-TW"/>
                    </a:p>
                  </a:txBody>
                  <a:tcPr/>
                </a:tc>
                <a:extLst>
                  <a:ext uri="{0D108BD9-81ED-4DB2-BD59-A6C34878D82A}">
                    <a16:rowId xmlns="" xmlns:a16="http://schemas.microsoft.com/office/drawing/2014/main" val="10006"/>
                  </a:ext>
                </a:extLst>
              </a:tr>
              <a:tr h="228600">
                <a:tc vMerge="1">
                  <a:txBody>
                    <a:bodyPr/>
                    <a:lstStyle/>
                    <a:p>
                      <a:endParaRPr lang="zh-TW"/>
                    </a:p>
                  </a:txBody>
                  <a:tcPr/>
                </a:tc>
                <a:tc>
                  <a:txBody>
                    <a:bodyPr/>
                    <a:lstStyle/>
                    <a:p>
                      <a:pPr marL="0" marR="0" lvl="0" indent="0" algn="just" rtl="0">
                        <a:lnSpc>
                          <a:spcPct val="150000"/>
                        </a:lnSpc>
                        <a:spcBef>
                          <a:spcPts val="0"/>
                        </a:spcBef>
                        <a:spcAft>
                          <a:spcPts val="0"/>
                        </a:spcAft>
                        <a:buNone/>
                      </a:pPr>
                      <a:r>
                        <a:rPr lang="zh-TW" sz="1200" u="none" strike="noStrike" cap="none"/>
                        <a:t>社團參與</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7"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p>
                  </a:txBody>
                  <a:tcPr/>
                </a:tc>
                <a:tc vMerge="1">
                  <a:txBody>
                    <a:bodyPr/>
                    <a:lstStyle/>
                    <a:p>
                      <a:endParaRPr lang="zh-TW"/>
                    </a:p>
                  </a:txBody>
                  <a:tcPr/>
                </a:tc>
                <a:tc vMerge="1">
                  <a:txBody>
                    <a:bodyPr/>
                    <a:lstStyle/>
                    <a:p>
                      <a:endParaRPr lang="zh-TW"/>
                    </a:p>
                  </a:txBody>
                  <a:tcPr/>
                </a:tc>
                <a:extLst>
                  <a:ext uri="{0D108BD9-81ED-4DB2-BD59-A6C34878D82A}">
                    <a16:rowId xmlns="" xmlns:a16="http://schemas.microsoft.com/office/drawing/2014/main" val="10007"/>
                  </a:ext>
                </a:extLst>
              </a:tr>
              <a:tr h="1577350">
                <a:tc vMerge="1">
                  <a:txBody>
                    <a:bodyPr/>
                    <a:lstStyle/>
                    <a:p>
                      <a:endParaRPr lang="zh-TW"/>
                    </a:p>
                  </a:txBody>
                  <a:tcPr/>
                </a:tc>
                <a:tc>
                  <a:txBody>
                    <a:bodyPr/>
                    <a:lstStyle/>
                    <a:p>
                      <a:pPr marL="0" marR="0" lvl="0" indent="0" algn="just" rtl="0">
                        <a:lnSpc>
                          <a:spcPct val="150000"/>
                        </a:lnSpc>
                        <a:spcBef>
                          <a:spcPts val="0"/>
                        </a:spcBef>
                        <a:spcAft>
                          <a:spcPts val="0"/>
                        </a:spcAft>
                        <a:buNone/>
                      </a:pPr>
                      <a:r>
                        <a:rPr lang="zh-TW" sz="1200" u="none" strike="noStrike" cap="none"/>
                        <a:t>體適能</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7"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p>
                  </a:txBody>
                  <a:tcPr/>
                </a:tc>
                <a:tc vMerge="1">
                  <a:txBody>
                    <a:bodyPr/>
                    <a:lstStyle/>
                    <a:p>
                      <a:endParaRPr lang="zh-TW"/>
                    </a:p>
                  </a:txBody>
                  <a:tcPr/>
                </a:tc>
                <a:tc vMerge="1">
                  <a:txBody>
                    <a:bodyPr/>
                    <a:lstStyle/>
                    <a:p>
                      <a:endParaRPr lang="zh-TW"/>
                    </a:p>
                  </a:txBody>
                  <a:tcPr/>
                </a:tc>
                <a:extLst>
                  <a:ext uri="{0D108BD9-81ED-4DB2-BD59-A6C34878D82A}">
                    <a16:rowId xmlns="" xmlns:a16="http://schemas.microsoft.com/office/drawing/2014/main" val="10008"/>
                  </a:ext>
                </a:extLst>
              </a:tr>
              <a:tr h="457200">
                <a:tc gridSpan="2">
                  <a:txBody>
                    <a:bodyPr/>
                    <a:lstStyle/>
                    <a:p>
                      <a:pPr marL="0" marR="0" lvl="0" indent="0" algn="just" rtl="0">
                        <a:lnSpc>
                          <a:spcPct val="150000"/>
                        </a:lnSpc>
                        <a:spcBef>
                          <a:spcPts val="0"/>
                        </a:spcBef>
                        <a:spcAft>
                          <a:spcPts val="0"/>
                        </a:spcAft>
                        <a:buNone/>
                      </a:pPr>
                      <a:r>
                        <a:rPr lang="zh-TW" sz="1200" u="none" strike="noStrike" cap="none"/>
                        <a:t>3.就近入學</a:t>
                      </a:r>
                      <a:endParaRPr sz="1200" u="none" strike="noStrike" cap="none">
                        <a:latin typeface="Calibri"/>
                        <a:ea typeface="Calibri"/>
                        <a:cs typeface="Calibri"/>
                        <a:sym typeface="Calibri"/>
                      </a:endParaRPr>
                    </a:p>
                  </a:txBody>
                  <a:tcPr marL="3188" marR="3188"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gridSpan="3">
                  <a:txBody>
                    <a:bodyPr/>
                    <a:lstStyle/>
                    <a:p>
                      <a:pPr marL="0" marR="0" lvl="0" indent="0" algn="just" rtl="0">
                        <a:lnSpc>
                          <a:spcPct val="150000"/>
                        </a:lnSpc>
                        <a:spcBef>
                          <a:spcPts val="0"/>
                        </a:spcBef>
                        <a:spcAft>
                          <a:spcPts val="0"/>
                        </a:spcAft>
                        <a:buNone/>
                      </a:pPr>
                      <a:r>
                        <a:rPr lang="zh-TW" sz="1200" u="none" strike="noStrike" cap="none"/>
                        <a:t>符合10分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hMerge="1">
                  <a:txBody>
                    <a:bodyPr/>
                    <a:lstStyle/>
                    <a:p>
                      <a:endParaRPr lang="zh-TW"/>
                    </a:p>
                  </a:txBody>
                  <a:tcPr/>
                </a:tc>
                <a:tc>
                  <a:txBody>
                    <a:bodyPr/>
                    <a:lstStyle/>
                    <a:p>
                      <a:pPr marL="0" marR="0" lvl="0" indent="0" algn="just" rtl="0">
                        <a:lnSpc>
                          <a:spcPct val="150000"/>
                        </a:lnSpc>
                        <a:spcBef>
                          <a:spcPts val="0"/>
                        </a:spcBef>
                        <a:spcAft>
                          <a:spcPts val="0"/>
                        </a:spcAft>
                        <a:buNone/>
                      </a:pPr>
                      <a:r>
                        <a:rPr lang="zh-TW" sz="1200" u="none" strike="noStrike" cap="none"/>
                        <a:t>不符0分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just" rtl="0">
                        <a:lnSpc>
                          <a:spcPct val="150000"/>
                        </a:lnSpc>
                        <a:spcBef>
                          <a:spcPts val="0"/>
                        </a:spcBef>
                        <a:spcAft>
                          <a:spcPts val="0"/>
                        </a:spcAft>
                        <a:buNone/>
                      </a:pPr>
                      <a:r>
                        <a:rPr lang="zh-TW" sz="1200" u="none" strike="noStrike" cap="none"/>
                        <a:t> </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a:txBody>
                    <a:bodyPr/>
                    <a:lstStyle/>
                    <a:p>
                      <a:pPr marL="0" marR="0" lvl="0" indent="0" algn="just" rtl="0">
                        <a:lnSpc>
                          <a:spcPct val="150000"/>
                        </a:lnSpc>
                        <a:spcBef>
                          <a:spcPts val="0"/>
                        </a:spcBef>
                        <a:spcAft>
                          <a:spcPts val="0"/>
                        </a:spcAft>
                        <a:buNone/>
                      </a:pPr>
                      <a:r>
                        <a:rPr lang="zh-TW" sz="1200" u="none" strike="noStrike" cap="none"/>
                        <a:t> </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10分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 </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09"/>
                  </a:ext>
                </a:extLst>
              </a:tr>
              <a:tr h="914425">
                <a:tc gridSpan="2">
                  <a:txBody>
                    <a:bodyPr/>
                    <a:lstStyle/>
                    <a:p>
                      <a:pPr marL="0" marR="0" lvl="0" indent="0" algn="just" rtl="0">
                        <a:lnSpc>
                          <a:spcPct val="150000"/>
                        </a:lnSpc>
                        <a:spcBef>
                          <a:spcPts val="0"/>
                        </a:spcBef>
                        <a:spcAft>
                          <a:spcPts val="0"/>
                        </a:spcAft>
                        <a:buNone/>
                      </a:pPr>
                      <a:r>
                        <a:rPr lang="zh-TW" sz="1200" u="none" strike="noStrike" cap="none"/>
                        <a:t>4.國中教育會考</a:t>
                      </a:r>
                      <a:endParaRPr sz="1200" u="none" strike="noStrike" cap="none">
                        <a:latin typeface="Calibri"/>
                        <a:ea typeface="Calibri"/>
                        <a:cs typeface="Calibri"/>
                        <a:sym typeface="Calibri"/>
                      </a:endParaRPr>
                    </a:p>
                  </a:txBody>
                  <a:tcPr marL="3188" marR="3188"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gridSpan="3">
                  <a:txBody>
                    <a:bodyPr/>
                    <a:lstStyle/>
                    <a:p>
                      <a:pPr marL="0" marR="0" lvl="0" indent="0" algn="just" rtl="0">
                        <a:lnSpc>
                          <a:spcPct val="150000"/>
                        </a:lnSpc>
                        <a:spcBef>
                          <a:spcPts val="0"/>
                        </a:spcBef>
                        <a:spcAft>
                          <a:spcPts val="0"/>
                        </a:spcAft>
                        <a:buNone/>
                      </a:pPr>
                      <a:r>
                        <a:rPr lang="zh-TW" sz="1200" u="none" strike="noStrike" cap="none"/>
                        <a:t>精熟</a:t>
                      </a:r>
                      <a:endParaRPr sz="1200" u="none" strike="noStrike" cap="none"/>
                    </a:p>
                    <a:p>
                      <a:pPr marL="0" marR="0" lvl="0" indent="0" algn="just" rtl="0">
                        <a:lnSpc>
                          <a:spcPct val="150000"/>
                        </a:lnSpc>
                        <a:spcBef>
                          <a:spcPts val="0"/>
                        </a:spcBef>
                        <a:spcAft>
                          <a:spcPts val="0"/>
                        </a:spcAft>
                        <a:buNone/>
                      </a:pPr>
                      <a:r>
                        <a:rPr lang="zh-TW" sz="1200" u="none" strike="noStrike" cap="none"/>
                        <a:t>每科6分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hMerge="1">
                  <a:txBody>
                    <a:bodyPr/>
                    <a:lstStyle/>
                    <a:p>
                      <a:endParaRPr lang="zh-TW"/>
                    </a:p>
                  </a:txBody>
                  <a:tcPr/>
                </a:tc>
                <a:tc>
                  <a:txBody>
                    <a:bodyPr/>
                    <a:lstStyle/>
                    <a:p>
                      <a:pPr marL="0" marR="0" lvl="0" indent="0" algn="just" rtl="0">
                        <a:lnSpc>
                          <a:spcPct val="150000"/>
                        </a:lnSpc>
                        <a:spcBef>
                          <a:spcPts val="0"/>
                        </a:spcBef>
                        <a:spcAft>
                          <a:spcPts val="0"/>
                        </a:spcAft>
                        <a:buNone/>
                      </a:pPr>
                      <a:r>
                        <a:rPr lang="zh-TW" sz="1200" u="none" strike="noStrike" cap="none"/>
                        <a:t>基礎</a:t>
                      </a:r>
                      <a:endParaRPr sz="1200" u="none" strike="noStrike" cap="none"/>
                    </a:p>
                    <a:p>
                      <a:pPr marL="0" marR="0" lvl="0" indent="0" algn="just" rtl="0">
                        <a:lnSpc>
                          <a:spcPct val="150000"/>
                        </a:lnSpc>
                        <a:spcBef>
                          <a:spcPts val="0"/>
                        </a:spcBef>
                        <a:spcAft>
                          <a:spcPts val="0"/>
                        </a:spcAft>
                        <a:buNone/>
                      </a:pPr>
                      <a:r>
                        <a:rPr lang="zh-TW" sz="1200" u="none" strike="noStrike" cap="none"/>
                        <a:t>每科4分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just" rtl="0">
                        <a:lnSpc>
                          <a:spcPct val="150000"/>
                        </a:lnSpc>
                        <a:spcBef>
                          <a:spcPts val="0"/>
                        </a:spcBef>
                        <a:spcAft>
                          <a:spcPts val="0"/>
                        </a:spcAft>
                        <a:buNone/>
                      </a:pPr>
                      <a:r>
                        <a:rPr lang="zh-TW" sz="1200" u="none" strike="noStrike" cap="none"/>
                        <a:t>待加強</a:t>
                      </a:r>
                      <a:endParaRPr sz="1200" u="none" strike="noStrike" cap="none"/>
                    </a:p>
                    <a:p>
                      <a:pPr marL="0" marR="0" lvl="0" indent="0" algn="just" rtl="0">
                        <a:lnSpc>
                          <a:spcPct val="150000"/>
                        </a:lnSpc>
                        <a:spcBef>
                          <a:spcPts val="0"/>
                        </a:spcBef>
                        <a:spcAft>
                          <a:spcPts val="0"/>
                        </a:spcAft>
                        <a:buNone/>
                      </a:pPr>
                      <a:r>
                        <a:rPr lang="zh-TW" sz="1200" u="none" strike="noStrike" cap="none"/>
                        <a:t>每科2分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zh-TW"/>
                    </a:p>
                  </a:txBody>
                  <a:tcPr/>
                </a:tc>
                <a:tc>
                  <a:txBody>
                    <a:bodyPr/>
                    <a:lstStyle/>
                    <a:p>
                      <a:pPr marL="0" marR="0" lvl="0" indent="0" algn="just" rtl="0">
                        <a:lnSpc>
                          <a:spcPct val="150000"/>
                        </a:lnSpc>
                        <a:spcBef>
                          <a:spcPts val="0"/>
                        </a:spcBef>
                        <a:spcAft>
                          <a:spcPts val="0"/>
                        </a:spcAft>
                        <a:buNone/>
                      </a:pPr>
                      <a:r>
                        <a:rPr lang="zh-TW" sz="1200" u="none" strike="noStrike" cap="none"/>
                        <a:t> </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30分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 </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10"/>
                  </a:ext>
                </a:extLst>
              </a:tr>
              <a:tr h="228600">
                <a:tc gridSpan="9">
                  <a:txBody>
                    <a:bodyPr/>
                    <a:lstStyle/>
                    <a:p>
                      <a:pPr marL="0" marR="0" lvl="0" indent="0" algn="ctr" rtl="0">
                        <a:lnSpc>
                          <a:spcPct val="150000"/>
                        </a:lnSpc>
                        <a:spcBef>
                          <a:spcPts val="0"/>
                        </a:spcBef>
                        <a:spcAft>
                          <a:spcPts val="0"/>
                        </a:spcAft>
                        <a:buNone/>
                      </a:pPr>
                      <a:r>
                        <a:rPr lang="zh-TW" sz="1200" u="none" strike="noStrike" cap="none"/>
                        <a:t>參考總分</a:t>
                      </a:r>
                      <a:endParaRPr sz="1200" u="none" strike="noStrike" cap="none">
                        <a:latin typeface="Calibri"/>
                        <a:ea typeface="Calibri"/>
                        <a:cs typeface="Calibri"/>
                        <a:sym typeface="Calibri"/>
                      </a:endParaRPr>
                    </a:p>
                  </a:txBody>
                  <a:tcPr marL="3188" marR="3188"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a:txBody>
                    <a:bodyPr/>
                    <a:lstStyle/>
                    <a:p>
                      <a:pPr marL="0" marR="0" lvl="0" indent="0" algn="just" rtl="0">
                        <a:lnSpc>
                          <a:spcPct val="150000"/>
                        </a:lnSpc>
                        <a:spcBef>
                          <a:spcPts val="0"/>
                        </a:spcBef>
                        <a:spcAft>
                          <a:spcPts val="0"/>
                        </a:spcAft>
                        <a:buNone/>
                      </a:pPr>
                      <a:r>
                        <a:rPr lang="zh-TW" sz="1200" u="none" strike="noStrike" cap="none"/>
                        <a:t>100分</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zh-TW" sz="1200" u="none" strike="noStrike" cap="none"/>
                        <a:t> </a:t>
                      </a:r>
                      <a:endParaRPr sz="1200" u="none" strike="noStrike" cap="none">
                        <a:latin typeface="Calibri"/>
                        <a:ea typeface="Calibri"/>
                        <a:cs typeface="Calibri"/>
                        <a:sym typeface="Calibri"/>
                      </a:endParaRPr>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 xmlns:a16="http://schemas.microsoft.com/office/drawing/2014/main" val="10011"/>
                  </a:ext>
                </a:extLst>
              </a:tr>
            </a:tbl>
          </a:graphicData>
        </a:graphic>
      </p:graphicFrame>
      <p:graphicFrame>
        <p:nvGraphicFramePr>
          <p:cNvPr id="1042" name="Google Shape;1042;p103"/>
          <p:cNvGraphicFramePr/>
          <p:nvPr>
            <p:extLst>
              <p:ext uri="{D42A27DB-BD31-4B8C-83A1-F6EECF244321}">
                <p14:modId xmlns:p14="http://schemas.microsoft.com/office/powerpoint/2010/main" val="1066077380"/>
              </p:ext>
            </p:extLst>
          </p:nvPr>
        </p:nvGraphicFramePr>
        <p:xfrm>
          <a:off x="1042202" y="18171"/>
          <a:ext cx="8101797" cy="6816233"/>
        </p:xfrm>
        <a:graphic>
          <a:graphicData uri="http://schemas.openxmlformats.org/drawingml/2006/table">
            <a:tbl>
              <a:tblPr>
                <a:noFill/>
              </a:tblPr>
              <a:tblGrid>
                <a:gridCol w="250845">
                  <a:extLst>
                    <a:ext uri="{9D8B030D-6E8A-4147-A177-3AD203B41FA5}">
                      <a16:colId xmlns="" xmlns:a16="http://schemas.microsoft.com/office/drawing/2014/main" val="20000"/>
                    </a:ext>
                  </a:extLst>
                </a:gridCol>
                <a:gridCol w="625025">
                  <a:extLst>
                    <a:ext uri="{9D8B030D-6E8A-4147-A177-3AD203B41FA5}">
                      <a16:colId xmlns="" xmlns:a16="http://schemas.microsoft.com/office/drawing/2014/main" val="20001"/>
                    </a:ext>
                  </a:extLst>
                </a:gridCol>
                <a:gridCol w="709712">
                  <a:extLst>
                    <a:ext uri="{9D8B030D-6E8A-4147-A177-3AD203B41FA5}">
                      <a16:colId xmlns="" xmlns:a16="http://schemas.microsoft.com/office/drawing/2014/main" val="20002"/>
                    </a:ext>
                  </a:extLst>
                </a:gridCol>
                <a:gridCol w="166158">
                  <a:extLst>
                    <a:ext uri="{9D8B030D-6E8A-4147-A177-3AD203B41FA5}">
                      <a16:colId xmlns="" xmlns:a16="http://schemas.microsoft.com/office/drawing/2014/main" val="20003"/>
                    </a:ext>
                  </a:extLst>
                </a:gridCol>
                <a:gridCol w="553922">
                  <a:extLst>
                    <a:ext uri="{9D8B030D-6E8A-4147-A177-3AD203B41FA5}">
                      <a16:colId xmlns="" xmlns:a16="http://schemas.microsoft.com/office/drawing/2014/main" val="20004"/>
                    </a:ext>
                  </a:extLst>
                </a:gridCol>
                <a:gridCol w="303124">
                  <a:extLst>
                    <a:ext uri="{9D8B030D-6E8A-4147-A177-3AD203B41FA5}">
                      <a16:colId xmlns="" xmlns:a16="http://schemas.microsoft.com/office/drawing/2014/main" val="20005"/>
                    </a:ext>
                  </a:extLst>
                </a:gridCol>
                <a:gridCol w="344948">
                  <a:extLst>
                    <a:ext uri="{9D8B030D-6E8A-4147-A177-3AD203B41FA5}">
                      <a16:colId xmlns="" xmlns:a16="http://schemas.microsoft.com/office/drawing/2014/main" val="20006"/>
                    </a:ext>
                  </a:extLst>
                </a:gridCol>
                <a:gridCol w="576064">
                  <a:extLst>
                    <a:ext uri="{9D8B030D-6E8A-4147-A177-3AD203B41FA5}">
                      <a16:colId xmlns="" xmlns:a16="http://schemas.microsoft.com/office/drawing/2014/main" val="20007"/>
                    </a:ext>
                  </a:extLst>
                </a:gridCol>
                <a:gridCol w="557595">
                  <a:extLst>
                    <a:ext uri="{9D8B030D-6E8A-4147-A177-3AD203B41FA5}">
                      <a16:colId xmlns="" xmlns:a16="http://schemas.microsoft.com/office/drawing/2014/main" val="20008"/>
                    </a:ext>
                  </a:extLst>
                </a:gridCol>
                <a:gridCol w="437935">
                  <a:extLst>
                    <a:ext uri="{9D8B030D-6E8A-4147-A177-3AD203B41FA5}">
                      <a16:colId xmlns="" xmlns:a16="http://schemas.microsoft.com/office/drawing/2014/main" val="20009"/>
                    </a:ext>
                  </a:extLst>
                </a:gridCol>
                <a:gridCol w="3576469">
                  <a:extLst>
                    <a:ext uri="{9D8B030D-6E8A-4147-A177-3AD203B41FA5}">
                      <a16:colId xmlns="" xmlns:a16="http://schemas.microsoft.com/office/drawing/2014/main" val="20010"/>
                    </a:ext>
                  </a:extLst>
                </a:gridCol>
              </a:tblGrid>
              <a:tr h="527773">
                <a:tc gridSpan="2">
                  <a:txBody>
                    <a:bodyPr/>
                    <a:lstStyle/>
                    <a:p>
                      <a:pPr marL="0" marR="0" lvl="0" indent="0" algn="ctr" rtl="0">
                        <a:lnSpc>
                          <a:spcPct val="163636"/>
                        </a:lnSpc>
                        <a:spcBef>
                          <a:spcPts val="0"/>
                        </a:spcBef>
                        <a:spcAft>
                          <a:spcPts val="0"/>
                        </a:spcAft>
                        <a:buNone/>
                      </a:pPr>
                      <a:r>
                        <a:rPr lang="zh-TW" sz="1400" b="1" u="none" strike="noStrike" cap="none" dirty="0">
                          <a:latin typeface="PMingLiu"/>
                          <a:ea typeface="PMingLiu"/>
                          <a:cs typeface="PMingLiu"/>
                          <a:sym typeface="PMingLiu"/>
                        </a:rPr>
                        <a:t>比序項目</a:t>
                      </a:r>
                      <a:endParaRPr sz="1400" b="1" u="none" strike="noStrike" cap="none" dirty="0">
                        <a:latin typeface="PMingLiu"/>
                        <a:ea typeface="PMingLiu"/>
                        <a:cs typeface="PMingLiu"/>
                        <a:sym typeface="PMingLiu"/>
                      </a:endParaRPr>
                    </a:p>
                  </a:txBody>
                  <a:tcPr marL="3188" marR="3188"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6FF33"/>
                    </a:solidFill>
                  </a:tcPr>
                </a:tc>
                <a:tc hMerge="1">
                  <a:txBody>
                    <a:bodyPr/>
                    <a:lstStyle/>
                    <a:p>
                      <a:endParaRPr lang="zh-TW"/>
                    </a:p>
                  </a:txBody>
                  <a:tcPr/>
                </a:tc>
                <a:tc gridSpan="7">
                  <a:txBody>
                    <a:bodyPr/>
                    <a:lstStyle/>
                    <a:p>
                      <a:pPr marL="0" marR="0" lvl="0" indent="0" algn="ctr" rtl="0">
                        <a:lnSpc>
                          <a:spcPct val="163636"/>
                        </a:lnSpc>
                        <a:spcBef>
                          <a:spcPts val="0"/>
                        </a:spcBef>
                        <a:spcAft>
                          <a:spcPts val="0"/>
                        </a:spcAft>
                        <a:buNone/>
                      </a:pPr>
                      <a:r>
                        <a:rPr lang="zh-TW" sz="1400" b="1" u="none" strike="noStrike" cap="none" dirty="0">
                          <a:latin typeface="PMingLiu"/>
                          <a:ea typeface="PMingLiu"/>
                          <a:cs typeface="PMingLiu"/>
                          <a:sym typeface="PMingLiu"/>
                        </a:rPr>
                        <a:t>積分換算</a:t>
                      </a:r>
                      <a:endParaRPr sz="1400" b="1"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6FF33"/>
                    </a:solidFill>
                  </a:tcPr>
                </a:tc>
                <a:tc hMerge="1">
                  <a:txBody>
                    <a:bodyPr/>
                    <a:lstStyle/>
                    <a:p>
                      <a:endParaRPr lang="zh-TW"/>
                    </a:p>
                  </a:txBody>
                  <a:tcPr/>
                </a:tc>
                <a:tc hMerge="1">
                  <a:txBody>
                    <a:bodyPr/>
                    <a:lstStyle/>
                    <a:p>
                      <a:endParaRPr lang="zh-TW"/>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rtl="0">
                        <a:lnSpc>
                          <a:spcPct val="163636"/>
                        </a:lnSpc>
                        <a:spcBef>
                          <a:spcPts val="0"/>
                        </a:spcBef>
                        <a:spcAft>
                          <a:spcPts val="0"/>
                        </a:spcAft>
                        <a:buNone/>
                      </a:pPr>
                      <a:r>
                        <a:rPr lang="zh-TW" sz="1100" b="1" u="none" strike="noStrike" cap="none" dirty="0">
                          <a:latin typeface="PMingLiu"/>
                          <a:ea typeface="PMingLiu"/>
                          <a:cs typeface="PMingLiu"/>
                          <a:sym typeface="PMingLiu"/>
                        </a:rPr>
                        <a:t>最高</a:t>
                      </a:r>
                      <a:endParaRPr sz="1100" b="1"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100" b="1" u="none" strike="noStrike" cap="none" dirty="0">
                          <a:latin typeface="PMingLiu"/>
                          <a:ea typeface="PMingLiu"/>
                          <a:cs typeface="PMingLiu"/>
                          <a:sym typeface="PMingLiu"/>
                        </a:rPr>
                        <a:t>分數</a:t>
                      </a:r>
                      <a:endParaRPr sz="1100" b="1" u="none" strike="noStrike" cap="none" dirty="0">
                        <a:latin typeface="PMingLiu"/>
                        <a:ea typeface="PMingLiu"/>
                        <a:cs typeface="PMingLiu"/>
                        <a:sym typeface="PMingLiu"/>
                      </a:endParaRPr>
                    </a:p>
                  </a:txBody>
                  <a:tcPr marL="3188" marR="3188"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66FF33"/>
                    </a:solidFill>
                  </a:tcPr>
                </a:tc>
                <a:tc>
                  <a:txBody>
                    <a:bodyPr/>
                    <a:lstStyle/>
                    <a:p>
                      <a:pPr marL="0" marR="0" lvl="0" indent="0" algn="ctr" rtl="0">
                        <a:lnSpc>
                          <a:spcPct val="163636"/>
                        </a:lnSpc>
                        <a:spcBef>
                          <a:spcPts val="0"/>
                        </a:spcBef>
                        <a:spcAft>
                          <a:spcPts val="0"/>
                        </a:spcAft>
                        <a:buNone/>
                      </a:pPr>
                      <a:r>
                        <a:rPr lang="zh-TW" sz="1600" b="1" u="none" strike="noStrike" cap="none" dirty="0">
                          <a:latin typeface="PMingLiu"/>
                          <a:ea typeface="PMingLiu"/>
                          <a:cs typeface="PMingLiu"/>
                          <a:sym typeface="PMingLiu"/>
                        </a:rPr>
                        <a:t>備註</a:t>
                      </a:r>
                      <a:endParaRPr sz="1600" b="1"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6FF33"/>
                    </a:solidFill>
                  </a:tcPr>
                </a:tc>
                <a:extLst>
                  <a:ext uri="{0D108BD9-81ED-4DB2-BD59-A6C34878D82A}">
                    <a16:rowId xmlns="" xmlns:a16="http://schemas.microsoft.com/office/drawing/2014/main" val="10000"/>
                  </a:ext>
                </a:extLst>
              </a:tr>
              <a:tr h="1564775">
                <a:tc>
                  <a:txBody>
                    <a:bodyPr/>
                    <a:lstStyle/>
                    <a:p>
                      <a:pPr marL="0" marR="0" lvl="0" indent="0" algn="ctr" rtl="0">
                        <a:lnSpc>
                          <a:spcPct val="163636"/>
                        </a:lnSpc>
                        <a:spcBef>
                          <a:spcPts val="0"/>
                        </a:spcBef>
                        <a:spcAft>
                          <a:spcPts val="0"/>
                        </a:spcAft>
                        <a:buNone/>
                      </a:pPr>
                      <a:r>
                        <a:rPr lang="zh-TW" sz="1400" b="1" u="none" strike="noStrike" cap="none" dirty="0">
                          <a:latin typeface="PMingLiu"/>
                          <a:ea typeface="PMingLiu"/>
                          <a:cs typeface="PMingLiu"/>
                          <a:sym typeface="PMingLiu"/>
                        </a:rPr>
                        <a:t>1.</a:t>
                      </a:r>
                      <a:endParaRPr lang="en-US" altLang="zh-TW" sz="1400" b="1"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400" b="1" u="none" strike="noStrike" cap="none" dirty="0">
                          <a:latin typeface="PMingLiu"/>
                          <a:ea typeface="PMingLiu"/>
                          <a:cs typeface="PMingLiu"/>
                          <a:sym typeface="PMingLiu"/>
                        </a:rPr>
                        <a:t>志</a:t>
                      </a:r>
                      <a:endParaRPr lang="en-US" altLang="zh-TW" sz="1400" b="1"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400" b="1" u="none" strike="noStrike" cap="none" dirty="0">
                          <a:latin typeface="PMingLiu"/>
                          <a:ea typeface="PMingLiu"/>
                          <a:cs typeface="PMingLiu"/>
                          <a:sym typeface="PMingLiu"/>
                        </a:rPr>
                        <a:t>願</a:t>
                      </a:r>
                      <a:endParaRPr lang="en-US" altLang="zh-TW" sz="1400" b="1"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400" b="1" u="none" strike="noStrike" cap="none" dirty="0">
                          <a:latin typeface="PMingLiu"/>
                          <a:ea typeface="PMingLiu"/>
                          <a:cs typeface="PMingLiu"/>
                          <a:sym typeface="PMingLiu"/>
                        </a:rPr>
                        <a:t>序</a:t>
                      </a:r>
                      <a:endParaRPr sz="1400" b="1" u="none" strike="noStrike" cap="none" dirty="0">
                        <a:latin typeface="PMingLiu"/>
                        <a:ea typeface="PMingLiu"/>
                        <a:cs typeface="PMingLiu"/>
                        <a:sym typeface="PMingLiu"/>
                      </a:endParaRPr>
                    </a:p>
                  </a:txBody>
                  <a:tcPr marL="3188" marR="3188"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lnSpc>
                          <a:spcPct val="163636"/>
                        </a:lnSpc>
                        <a:spcBef>
                          <a:spcPts val="0"/>
                        </a:spcBef>
                        <a:spcAft>
                          <a:spcPts val="0"/>
                        </a:spcAft>
                        <a:buNone/>
                      </a:pPr>
                      <a:r>
                        <a:rPr lang="zh-TW" sz="1800" b="0" u="none" strike="noStrike" cap="none" dirty="0">
                          <a:latin typeface="PMingLiu"/>
                          <a:ea typeface="PMingLiu"/>
                          <a:cs typeface="PMingLiu"/>
                          <a:sym typeface="PMingLiu"/>
                        </a:rPr>
                        <a:t>志</a:t>
                      </a:r>
                      <a:endParaRPr lang="en-US" altLang="zh-TW" sz="1800" b="0"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800" b="0" u="none" strike="noStrike" cap="none" dirty="0">
                          <a:latin typeface="PMingLiu"/>
                          <a:ea typeface="PMingLiu"/>
                          <a:cs typeface="PMingLiu"/>
                          <a:sym typeface="PMingLiu"/>
                        </a:rPr>
                        <a:t>願</a:t>
                      </a:r>
                      <a:endParaRPr lang="en-US" altLang="zh-TW" sz="1800" b="0"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800" b="0" u="none" strike="noStrike" cap="none" dirty="0">
                          <a:latin typeface="PMingLiu"/>
                          <a:ea typeface="PMingLiu"/>
                          <a:cs typeface="PMingLiu"/>
                          <a:sym typeface="PMingLiu"/>
                        </a:rPr>
                        <a:t>序</a:t>
                      </a:r>
                      <a:endParaRPr sz="1800" b="0"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28575"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a:txBody>
                    <a:bodyPr/>
                    <a:lstStyle/>
                    <a:p>
                      <a:pPr marL="0" marR="0" lvl="0" indent="0" algn="ctr" rtl="0">
                        <a:lnSpc>
                          <a:spcPct val="136363"/>
                        </a:lnSpc>
                        <a:spcBef>
                          <a:spcPts val="0"/>
                        </a:spcBef>
                        <a:spcAft>
                          <a:spcPts val="0"/>
                        </a:spcAft>
                        <a:buNone/>
                      </a:pPr>
                      <a:r>
                        <a:rPr lang="zh-TW" sz="1400" b="1" u="none" strike="noStrike" cap="none" dirty="0">
                          <a:latin typeface="PMingLiu"/>
                          <a:ea typeface="PMingLiu"/>
                          <a:cs typeface="PMingLiu"/>
                          <a:sym typeface="PMingLiu"/>
                        </a:rPr>
                        <a:t>第</a:t>
                      </a:r>
                      <a:r>
                        <a:rPr lang="zh-TW" sz="1400" b="1" u="none" strike="noStrike" cap="none" dirty="0">
                          <a:solidFill>
                            <a:srgbClr val="FF0000"/>
                          </a:solidFill>
                          <a:latin typeface="PMingLiu"/>
                          <a:ea typeface="PMingLiu"/>
                          <a:cs typeface="PMingLiu"/>
                          <a:sym typeface="PMingLiu"/>
                        </a:rPr>
                        <a:t>1</a:t>
                      </a:r>
                      <a:r>
                        <a:rPr lang="zh-TW" sz="1400" b="1" u="none" strike="noStrike" cap="none" dirty="0">
                          <a:latin typeface="PMingLiu"/>
                          <a:ea typeface="PMingLiu"/>
                          <a:cs typeface="PMingLiu"/>
                          <a:sym typeface="PMingLiu"/>
                        </a:rPr>
                        <a:t>志願序學校</a:t>
                      </a:r>
                      <a:endParaRPr lang="en-US" altLang="zh-TW" sz="1400" b="1" u="none" strike="noStrike" cap="none" dirty="0">
                        <a:latin typeface="PMingLiu"/>
                        <a:ea typeface="PMingLiu"/>
                        <a:cs typeface="PMingLiu"/>
                        <a:sym typeface="PMingLiu"/>
                      </a:endParaRPr>
                    </a:p>
                    <a:p>
                      <a:pPr marL="0" marR="0" lvl="0" indent="0" algn="ctr" rtl="0">
                        <a:lnSpc>
                          <a:spcPct val="136363"/>
                        </a:lnSpc>
                        <a:spcBef>
                          <a:spcPts val="0"/>
                        </a:spcBef>
                        <a:spcAft>
                          <a:spcPts val="0"/>
                        </a:spcAft>
                        <a:buNone/>
                      </a:pPr>
                      <a:r>
                        <a:rPr lang="zh-TW" sz="1400" b="1" u="none" strike="noStrike" cap="none" dirty="0">
                          <a:solidFill>
                            <a:srgbClr val="FF0000"/>
                          </a:solidFill>
                          <a:latin typeface="PMingLiu"/>
                          <a:ea typeface="PMingLiu"/>
                          <a:cs typeface="PMingLiu"/>
                          <a:sym typeface="PMingLiu"/>
                        </a:rPr>
                        <a:t>1</a:t>
                      </a:r>
                      <a:r>
                        <a:rPr lang="en-US" altLang="zh-TW" sz="1400" b="1" u="none" strike="noStrike" cap="none" dirty="0">
                          <a:solidFill>
                            <a:srgbClr val="FF0000"/>
                          </a:solidFill>
                          <a:latin typeface="PMingLiu"/>
                          <a:ea typeface="PMingLiu"/>
                          <a:cs typeface="PMingLiu"/>
                          <a:sym typeface="PMingLiu"/>
                        </a:rPr>
                        <a:t>2</a:t>
                      </a:r>
                      <a:r>
                        <a:rPr lang="zh-TW" sz="1400" b="1" u="none" strike="noStrike" cap="none" dirty="0">
                          <a:solidFill>
                            <a:srgbClr val="FF0000"/>
                          </a:solidFill>
                          <a:latin typeface="PMingLiu"/>
                          <a:ea typeface="PMingLiu"/>
                          <a:cs typeface="PMingLiu"/>
                          <a:sym typeface="PMingLiu"/>
                        </a:rPr>
                        <a:t>分</a:t>
                      </a:r>
                      <a:endParaRPr sz="1400" b="1" u="none" strike="noStrike" cap="none" dirty="0">
                        <a:solidFill>
                          <a:srgbClr val="FF0000"/>
                        </a:solidFill>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gridSpan="2">
                  <a:txBody>
                    <a:bodyPr/>
                    <a:lstStyle/>
                    <a:p>
                      <a:pPr marL="0" marR="0" lvl="0" indent="0" algn="ctr" rtl="0">
                        <a:lnSpc>
                          <a:spcPct val="136363"/>
                        </a:lnSpc>
                        <a:spcBef>
                          <a:spcPts val="0"/>
                        </a:spcBef>
                        <a:spcAft>
                          <a:spcPts val="0"/>
                        </a:spcAft>
                        <a:buNone/>
                      </a:pPr>
                      <a:r>
                        <a:rPr lang="zh-TW" sz="1400" b="1" u="none" strike="noStrike" cap="none" dirty="0">
                          <a:latin typeface="PMingLiu"/>
                          <a:ea typeface="PMingLiu"/>
                          <a:cs typeface="PMingLiu"/>
                          <a:sym typeface="PMingLiu"/>
                        </a:rPr>
                        <a:t>第</a:t>
                      </a:r>
                      <a:r>
                        <a:rPr lang="zh-TW" sz="1400" b="1" u="none" strike="noStrike" cap="none" dirty="0">
                          <a:solidFill>
                            <a:srgbClr val="FF0000"/>
                          </a:solidFill>
                          <a:latin typeface="PMingLiu"/>
                          <a:ea typeface="PMingLiu"/>
                          <a:cs typeface="PMingLiu"/>
                          <a:sym typeface="PMingLiu"/>
                        </a:rPr>
                        <a:t>2</a:t>
                      </a:r>
                      <a:r>
                        <a:rPr lang="zh-TW" sz="1400" b="1" u="none" strike="noStrike" cap="none" dirty="0">
                          <a:latin typeface="PMingLiu"/>
                          <a:ea typeface="PMingLiu"/>
                          <a:cs typeface="PMingLiu"/>
                          <a:sym typeface="PMingLiu"/>
                        </a:rPr>
                        <a:t>志願序學校</a:t>
                      </a:r>
                      <a:endParaRPr lang="en-US" altLang="zh-TW" sz="1400" b="1" u="none" strike="noStrike" cap="none" dirty="0">
                        <a:latin typeface="PMingLiu"/>
                        <a:ea typeface="PMingLiu"/>
                        <a:cs typeface="PMingLiu"/>
                        <a:sym typeface="PMingLiu"/>
                      </a:endParaRPr>
                    </a:p>
                    <a:p>
                      <a:pPr marL="0" marR="0" lvl="0" indent="0" algn="ctr" rtl="0">
                        <a:lnSpc>
                          <a:spcPct val="136363"/>
                        </a:lnSpc>
                        <a:spcBef>
                          <a:spcPts val="0"/>
                        </a:spcBef>
                        <a:spcAft>
                          <a:spcPts val="0"/>
                        </a:spcAft>
                        <a:buNone/>
                      </a:pPr>
                      <a:r>
                        <a:rPr lang="en-US" altLang="zh-TW" sz="1400" b="1" u="none" strike="noStrike" cap="none" dirty="0">
                          <a:solidFill>
                            <a:srgbClr val="FF0000"/>
                          </a:solidFill>
                          <a:latin typeface="PMingLiu"/>
                          <a:ea typeface="PMingLiu"/>
                          <a:cs typeface="PMingLiu"/>
                          <a:sym typeface="PMingLiu"/>
                        </a:rPr>
                        <a:t>11</a:t>
                      </a:r>
                      <a:r>
                        <a:rPr lang="zh-TW" sz="1400" b="1" u="none" strike="noStrike" cap="none" dirty="0">
                          <a:solidFill>
                            <a:srgbClr val="FF0000"/>
                          </a:solidFill>
                          <a:latin typeface="PMingLiu"/>
                          <a:ea typeface="PMingLiu"/>
                          <a:cs typeface="PMingLiu"/>
                          <a:sym typeface="PMingLiu"/>
                        </a:rPr>
                        <a:t>分</a:t>
                      </a:r>
                      <a:endParaRPr sz="1400" b="1" u="none" strike="noStrike" cap="none" dirty="0">
                        <a:solidFill>
                          <a:srgbClr val="FF0000"/>
                        </a:solidFill>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hMerge="1">
                  <a:txBody>
                    <a:bodyPr/>
                    <a:lstStyle/>
                    <a:p>
                      <a:endParaRPr lang="zh-TW"/>
                    </a:p>
                  </a:txBody>
                  <a:tcPr/>
                </a:tc>
                <a:tc gridSpan="2">
                  <a:txBody>
                    <a:bodyPr/>
                    <a:lstStyle/>
                    <a:p>
                      <a:pPr marL="0" marR="0" lvl="0" indent="0" algn="ctr" rtl="0">
                        <a:lnSpc>
                          <a:spcPct val="136363"/>
                        </a:lnSpc>
                        <a:spcBef>
                          <a:spcPts val="0"/>
                        </a:spcBef>
                        <a:spcAft>
                          <a:spcPts val="0"/>
                        </a:spcAft>
                        <a:buNone/>
                      </a:pPr>
                      <a:r>
                        <a:rPr lang="zh-TW" sz="1400" b="1" u="none" strike="noStrike" cap="none" dirty="0">
                          <a:latin typeface="PMingLiu"/>
                          <a:ea typeface="PMingLiu"/>
                          <a:cs typeface="PMingLiu"/>
                          <a:sym typeface="PMingLiu"/>
                        </a:rPr>
                        <a:t>第</a:t>
                      </a:r>
                      <a:r>
                        <a:rPr lang="zh-TW" sz="1400" b="1" u="none" strike="noStrike" cap="none" dirty="0">
                          <a:solidFill>
                            <a:srgbClr val="FF0000"/>
                          </a:solidFill>
                          <a:latin typeface="PMingLiu"/>
                          <a:ea typeface="PMingLiu"/>
                          <a:cs typeface="PMingLiu"/>
                          <a:sym typeface="PMingLiu"/>
                        </a:rPr>
                        <a:t>3</a:t>
                      </a:r>
                      <a:r>
                        <a:rPr lang="zh-TW" sz="1400" b="1" u="none" strike="noStrike" cap="none" dirty="0">
                          <a:latin typeface="PMingLiu"/>
                          <a:ea typeface="PMingLiu"/>
                          <a:cs typeface="PMingLiu"/>
                          <a:sym typeface="PMingLiu"/>
                        </a:rPr>
                        <a:t>志願序學校</a:t>
                      </a:r>
                      <a:r>
                        <a:rPr lang="en-US" altLang="zh-TW" sz="1400" b="1" u="none" strike="noStrike" cap="none" dirty="0">
                          <a:solidFill>
                            <a:srgbClr val="FF0000"/>
                          </a:solidFill>
                          <a:latin typeface="PMingLiu"/>
                          <a:ea typeface="PMingLiu"/>
                          <a:cs typeface="PMingLiu"/>
                          <a:sym typeface="PMingLiu"/>
                        </a:rPr>
                        <a:t>10</a:t>
                      </a:r>
                      <a:r>
                        <a:rPr lang="zh-TW" sz="1400" b="1" u="none" strike="noStrike" cap="none" dirty="0">
                          <a:solidFill>
                            <a:srgbClr val="FF0000"/>
                          </a:solidFill>
                          <a:latin typeface="PMingLiu"/>
                          <a:ea typeface="PMingLiu"/>
                          <a:cs typeface="PMingLiu"/>
                          <a:sym typeface="PMingLiu"/>
                        </a:rPr>
                        <a:t>分</a:t>
                      </a:r>
                      <a:endParaRPr sz="1400" b="1" u="none" strike="noStrike" cap="none" dirty="0">
                        <a:solidFill>
                          <a:srgbClr val="FF0000"/>
                        </a:solidFill>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tc hMerge="1">
                  <a:txBody>
                    <a:bodyPr/>
                    <a:lstStyle/>
                    <a:p>
                      <a:pPr marL="0" marR="0" lvl="0" indent="0" algn="ctr" rtl="0">
                        <a:lnSpc>
                          <a:spcPct val="136363"/>
                        </a:lnSpc>
                        <a:spcBef>
                          <a:spcPts val="0"/>
                        </a:spcBef>
                        <a:spcAft>
                          <a:spcPts val="0"/>
                        </a:spcAft>
                        <a:buNone/>
                      </a:pPr>
                      <a:endParaRPr sz="1400" b="1" u="none" strike="noStrike" cap="none" dirty="0">
                        <a:solidFill>
                          <a:srgbClr val="FF0000"/>
                        </a:solidFill>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CFFCC"/>
                    </a:solidFill>
                  </a:tcPr>
                </a:tc>
                <a:tc>
                  <a:txBody>
                    <a:bodyPr/>
                    <a:lstStyle/>
                    <a:p>
                      <a:pPr marL="0" marR="0" lvl="0" indent="0" algn="ctr" rtl="0">
                        <a:lnSpc>
                          <a:spcPct val="136363"/>
                        </a:lnSpc>
                        <a:spcBef>
                          <a:spcPts val="0"/>
                        </a:spcBef>
                        <a:spcAft>
                          <a:spcPts val="0"/>
                        </a:spcAft>
                        <a:buNone/>
                      </a:pPr>
                      <a:r>
                        <a:rPr lang="zh-TW" sz="1400" b="1" u="none" strike="noStrike" cap="none" dirty="0">
                          <a:latin typeface="PMingLiu"/>
                          <a:ea typeface="PMingLiu"/>
                          <a:cs typeface="PMingLiu"/>
                          <a:sym typeface="PMingLiu"/>
                        </a:rPr>
                        <a:t>第</a:t>
                      </a:r>
                      <a:r>
                        <a:rPr lang="zh-TW" sz="1400" b="1" u="none" strike="noStrike" cap="none" dirty="0">
                          <a:solidFill>
                            <a:srgbClr val="FF0000"/>
                          </a:solidFill>
                          <a:latin typeface="PMingLiu"/>
                          <a:ea typeface="PMingLiu"/>
                          <a:cs typeface="PMingLiu"/>
                          <a:sym typeface="PMingLiu"/>
                        </a:rPr>
                        <a:t>4</a:t>
                      </a:r>
                      <a:r>
                        <a:rPr lang="zh-TW" sz="1400" b="1" u="none" strike="noStrike" cap="none" dirty="0">
                          <a:latin typeface="PMingLiu"/>
                          <a:ea typeface="PMingLiu"/>
                          <a:cs typeface="PMingLiu"/>
                          <a:sym typeface="PMingLiu"/>
                        </a:rPr>
                        <a:t>志願序學校</a:t>
                      </a:r>
                      <a:r>
                        <a:rPr lang="en-US" altLang="zh-TW" sz="1400" b="1" u="none" strike="noStrike" cap="none" dirty="0">
                          <a:solidFill>
                            <a:srgbClr val="FF0000"/>
                          </a:solidFill>
                          <a:latin typeface="PMingLiu"/>
                          <a:ea typeface="PMingLiu"/>
                          <a:cs typeface="PMingLiu"/>
                          <a:sym typeface="PMingLiu"/>
                        </a:rPr>
                        <a:t>9</a:t>
                      </a:r>
                      <a:r>
                        <a:rPr lang="zh-TW" sz="1400" b="1" u="none" strike="noStrike" cap="none" dirty="0">
                          <a:solidFill>
                            <a:srgbClr val="FF0000"/>
                          </a:solidFill>
                          <a:latin typeface="PMingLiu"/>
                          <a:ea typeface="PMingLiu"/>
                          <a:cs typeface="PMingLiu"/>
                          <a:sym typeface="PMingLiu"/>
                        </a:rPr>
                        <a:t>分</a:t>
                      </a:r>
                      <a:endParaRPr sz="1400" b="1" u="none" strike="noStrike" cap="none" dirty="0">
                        <a:solidFill>
                          <a:srgbClr val="FF0000"/>
                        </a:solidFill>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00"/>
                    </a:solidFill>
                  </a:tcPr>
                </a:tc>
                <a:tc>
                  <a:txBody>
                    <a:bodyPr/>
                    <a:lstStyle/>
                    <a:p>
                      <a:pPr marL="0" marR="0" lvl="0" indent="0" algn="l" rtl="0">
                        <a:lnSpc>
                          <a:spcPct val="136363"/>
                        </a:lnSpc>
                        <a:spcBef>
                          <a:spcPts val="0"/>
                        </a:spcBef>
                        <a:spcAft>
                          <a:spcPts val="0"/>
                        </a:spcAft>
                        <a:buNone/>
                      </a:pPr>
                      <a:r>
                        <a:rPr lang="zh-TW" sz="1400" b="1" u="none" strike="noStrike" cap="none" dirty="0">
                          <a:latin typeface="PMingLiu"/>
                          <a:ea typeface="PMingLiu"/>
                          <a:cs typeface="PMingLiu"/>
                          <a:sym typeface="PMingLiu"/>
                        </a:rPr>
                        <a:t>第</a:t>
                      </a:r>
                      <a:r>
                        <a:rPr lang="zh-TW" sz="1400" b="1" u="none" strike="noStrike" cap="none" dirty="0">
                          <a:solidFill>
                            <a:srgbClr val="FF0000"/>
                          </a:solidFill>
                          <a:latin typeface="PMingLiu"/>
                          <a:ea typeface="PMingLiu"/>
                          <a:cs typeface="PMingLiu"/>
                          <a:sym typeface="PMingLiu"/>
                        </a:rPr>
                        <a:t>5</a:t>
                      </a:r>
                      <a:r>
                        <a:rPr lang="zh-TW" sz="1400" b="1" u="none" strike="noStrike" cap="none" dirty="0">
                          <a:latin typeface="PMingLiu"/>
                          <a:ea typeface="PMingLiu"/>
                          <a:cs typeface="PMingLiu"/>
                          <a:sym typeface="PMingLiu"/>
                        </a:rPr>
                        <a:t>志願序學校</a:t>
                      </a:r>
                      <a:r>
                        <a:rPr lang="en-US" altLang="zh-TW" sz="1400" b="1" u="none" strike="noStrike" cap="none" dirty="0">
                          <a:solidFill>
                            <a:srgbClr val="FF0000"/>
                          </a:solidFill>
                          <a:latin typeface="PMingLiu"/>
                          <a:ea typeface="PMingLiu"/>
                          <a:cs typeface="PMingLiu"/>
                          <a:sym typeface="PMingLiu"/>
                        </a:rPr>
                        <a:t>8</a:t>
                      </a:r>
                      <a:r>
                        <a:rPr lang="zh-TW" sz="1400" b="1" u="none" strike="noStrike" cap="none" dirty="0">
                          <a:solidFill>
                            <a:srgbClr val="FF0000"/>
                          </a:solidFill>
                          <a:latin typeface="PMingLiu"/>
                          <a:ea typeface="PMingLiu"/>
                          <a:cs typeface="PMingLiu"/>
                          <a:sym typeface="PMingLiu"/>
                        </a:rPr>
                        <a:t>分</a:t>
                      </a:r>
                      <a:endParaRPr sz="1400" b="1" u="none" strike="noStrike" cap="none" dirty="0">
                        <a:solidFill>
                          <a:srgbClr val="FF0000"/>
                        </a:solidFill>
                        <a:latin typeface="PMingLiu"/>
                        <a:ea typeface="PMingLiu"/>
                        <a:cs typeface="PMingLiu"/>
                        <a:sym typeface="PMingLiu"/>
                      </a:endParaRPr>
                    </a:p>
                  </a:txBody>
                  <a:tcPr marL="3188" marR="3188"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00"/>
                    </a:solidFill>
                  </a:tcPr>
                </a:tc>
                <a:tc>
                  <a:txBody>
                    <a:bodyPr/>
                    <a:lstStyle/>
                    <a:p>
                      <a:pPr marL="0" marR="0" lvl="0" indent="0" algn="ctr" rtl="0">
                        <a:lnSpc>
                          <a:spcPct val="136363"/>
                        </a:lnSpc>
                        <a:spcBef>
                          <a:spcPts val="0"/>
                        </a:spcBef>
                        <a:spcAft>
                          <a:spcPts val="0"/>
                        </a:spcAft>
                        <a:buNone/>
                      </a:pPr>
                      <a:endParaRPr lang="en-US" altLang="zh-TW" sz="1400" b="1" u="none" strike="noStrike" cap="none" dirty="0">
                        <a:solidFill>
                          <a:srgbClr val="FF0000"/>
                        </a:solidFill>
                        <a:effectLst/>
                        <a:latin typeface="PMingLiu"/>
                        <a:ea typeface="PMingLiu"/>
                        <a:cs typeface="PMingLiu"/>
                        <a:sym typeface="PMingLiu"/>
                      </a:endParaRPr>
                    </a:p>
                    <a:p>
                      <a:pPr marL="0" marR="0" lvl="0" indent="0" algn="ctr" rtl="0">
                        <a:lnSpc>
                          <a:spcPct val="136363"/>
                        </a:lnSpc>
                        <a:spcBef>
                          <a:spcPts val="0"/>
                        </a:spcBef>
                        <a:spcAft>
                          <a:spcPts val="0"/>
                        </a:spcAft>
                        <a:buNone/>
                      </a:pPr>
                      <a:r>
                        <a:rPr lang="zh-TW" sz="1400" b="1" u="none" strike="noStrike" cap="none" dirty="0">
                          <a:solidFill>
                            <a:srgbClr val="FF0000"/>
                          </a:solidFill>
                          <a:effectLst/>
                          <a:latin typeface="PMingLiu"/>
                          <a:ea typeface="PMingLiu"/>
                          <a:cs typeface="PMingLiu"/>
                          <a:sym typeface="PMingLiu"/>
                        </a:rPr>
                        <a:t>1</a:t>
                      </a:r>
                      <a:r>
                        <a:rPr lang="en-US" altLang="zh-TW" sz="1400" b="1" u="none" strike="noStrike" cap="none" dirty="0">
                          <a:solidFill>
                            <a:srgbClr val="FF0000"/>
                          </a:solidFill>
                          <a:effectLst/>
                          <a:latin typeface="PMingLiu"/>
                          <a:ea typeface="PMingLiu"/>
                          <a:cs typeface="PMingLiu"/>
                          <a:sym typeface="PMingLiu"/>
                        </a:rPr>
                        <a:t>2</a:t>
                      </a:r>
                      <a:r>
                        <a:rPr lang="zh-TW" altLang="en-US" sz="1400" b="1" u="none" strike="noStrike" cap="none" dirty="0">
                          <a:solidFill>
                            <a:srgbClr val="FF0000"/>
                          </a:solidFill>
                          <a:effectLst/>
                          <a:latin typeface="PMingLiu"/>
                          <a:ea typeface="PMingLiu"/>
                          <a:cs typeface="PMingLiu"/>
                          <a:sym typeface="PMingLiu"/>
                        </a:rPr>
                        <a:t>分</a:t>
                      </a:r>
                      <a:endParaRPr lang="en-US" altLang="zh-TW" sz="1400" b="1" u="none" strike="noStrike" cap="none" dirty="0">
                        <a:solidFill>
                          <a:srgbClr val="FF0000"/>
                        </a:solidFill>
                        <a:effectLst/>
                        <a:latin typeface="PMingLiu"/>
                        <a:ea typeface="PMingLiu"/>
                        <a:cs typeface="PMingLiu"/>
                        <a:sym typeface="PMingLiu"/>
                      </a:endParaRPr>
                    </a:p>
                  </a:txBody>
                  <a:tcPr marL="3188" marR="3188"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CFFCC"/>
                    </a:solidFill>
                  </a:tcPr>
                </a:tc>
                <a:tc>
                  <a:txBody>
                    <a:bodyPr/>
                    <a:lstStyle/>
                    <a:p>
                      <a:pPr marL="0" marR="0" lvl="0" indent="0" algn="l" rtl="0">
                        <a:lnSpc>
                          <a:spcPct val="136363"/>
                        </a:lnSpc>
                        <a:spcBef>
                          <a:spcPts val="0"/>
                        </a:spcBef>
                        <a:spcAft>
                          <a:spcPts val="0"/>
                        </a:spcAft>
                        <a:buNone/>
                      </a:pPr>
                      <a:r>
                        <a:rPr lang="zh-TW" sz="1050" b="0" u="none" strike="noStrike" cap="none" dirty="0">
                          <a:latin typeface="PMingLiu"/>
                          <a:ea typeface="PMingLiu"/>
                          <a:cs typeface="PMingLiu"/>
                          <a:sym typeface="PMingLiu"/>
                        </a:rPr>
                        <a:t>學生參考國中學生生涯輔導紀錄手冊之生涯發展規劃書，選填志願。</a:t>
                      </a:r>
                      <a:endParaRPr sz="1050" b="0" u="none" strike="noStrike" cap="none" dirty="0">
                        <a:latin typeface="PMingLiu"/>
                        <a:ea typeface="PMingLiu"/>
                        <a:cs typeface="PMingLiu"/>
                        <a:sym typeface="PMingLiu"/>
                      </a:endParaRPr>
                    </a:p>
                    <a:p>
                      <a:pPr marL="177800" marR="0" lvl="0" indent="-177800" algn="l" rtl="0">
                        <a:lnSpc>
                          <a:spcPct val="136363"/>
                        </a:lnSpc>
                        <a:spcBef>
                          <a:spcPts val="0"/>
                        </a:spcBef>
                        <a:spcAft>
                          <a:spcPts val="0"/>
                        </a:spcAft>
                        <a:buClr>
                          <a:schemeClr val="dk1"/>
                        </a:buClr>
                        <a:buSzPts val="1100"/>
                        <a:buFont typeface="Century Gothic"/>
                        <a:buAutoNum type="arabicPeriod"/>
                      </a:pPr>
                      <a:r>
                        <a:rPr lang="zh-TW" sz="1050" b="0" u="none" strike="noStrike" cap="none" dirty="0">
                          <a:latin typeface="PMingLiu"/>
                          <a:ea typeface="PMingLiu"/>
                          <a:cs typeface="PMingLiu"/>
                          <a:sym typeface="PMingLiu"/>
                        </a:rPr>
                        <a:t>每一志願序至多可選填3校為一群組，其志願序積分相同。</a:t>
                      </a:r>
                      <a:endParaRPr sz="1200" dirty="0"/>
                    </a:p>
                    <a:p>
                      <a:pPr marL="177800" marR="0" lvl="0" indent="-177800" algn="l" rtl="0">
                        <a:lnSpc>
                          <a:spcPct val="136363"/>
                        </a:lnSpc>
                        <a:spcBef>
                          <a:spcPts val="0"/>
                        </a:spcBef>
                        <a:spcAft>
                          <a:spcPts val="0"/>
                        </a:spcAft>
                        <a:buClr>
                          <a:schemeClr val="dk1"/>
                        </a:buClr>
                        <a:buSzPts val="1100"/>
                        <a:buFont typeface="Century Gothic"/>
                        <a:buAutoNum type="arabicPeriod"/>
                      </a:pPr>
                      <a:r>
                        <a:rPr lang="zh-TW" sz="1050" b="0" u="none" strike="noStrike" cap="none" dirty="0">
                          <a:latin typeface="PMingLiu"/>
                          <a:ea typeface="PMingLiu"/>
                          <a:cs typeface="PMingLiu"/>
                          <a:sym typeface="PMingLiu"/>
                        </a:rPr>
                        <a:t>同一志願序學校如有多科別，選填時視為同一志願序，其志願序積分相同。</a:t>
                      </a:r>
                      <a:endParaRPr sz="1200" dirty="0"/>
                    </a:p>
                    <a:p>
                      <a:pPr marL="177800" marR="0" lvl="0" indent="-177800" algn="l" rtl="0">
                        <a:lnSpc>
                          <a:spcPct val="136363"/>
                        </a:lnSpc>
                        <a:spcBef>
                          <a:spcPts val="0"/>
                        </a:spcBef>
                        <a:spcAft>
                          <a:spcPts val="0"/>
                        </a:spcAft>
                        <a:buClr>
                          <a:schemeClr val="dk1"/>
                        </a:buClr>
                        <a:buSzPts val="1100"/>
                        <a:buFont typeface="Century Gothic"/>
                        <a:buAutoNum type="arabicPeriod"/>
                      </a:pPr>
                      <a:r>
                        <a:rPr lang="zh-TW" sz="1050" b="0" u="none" strike="noStrike" cap="none" dirty="0">
                          <a:latin typeface="PMingLiu"/>
                          <a:ea typeface="PMingLiu"/>
                          <a:cs typeface="PMingLiu"/>
                          <a:sym typeface="PMingLiu"/>
                        </a:rPr>
                        <a:t>同一學校第2次選填，視為不同志願序。</a:t>
                      </a:r>
                      <a:endParaRPr sz="1200" dirty="0"/>
                    </a:p>
                    <a:p>
                      <a:pPr marL="177800" marR="0" lvl="0" indent="-177800" algn="l" rtl="0">
                        <a:lnSpc>
                          <a:spcPct val="136363"/>
                        </a:lnSpc>
                        <a:spcBef>
                          <a:spcPts val="0"/>
                        </a:spcBef>
                        <a:spcAft>
                          <a:spcPts val="0"/>
                        </a:spcAft>
                        <a:buClr>
                          <a:schemeClr val="dk1"/>
                        </a:buClr>
                        <a:buSzPts val="1100"/>
                        <a:buFont typeface="Century Gothic"/>
                        <a:buAutoNum type="arabicPeriod"/>
                      </a:pPr>
                      <a:r>
                        <a:rPr lang="zh-TW" sz="1050" b="0" u="none" strike="noStrike" cap="none" dirty="0">
                          <a:latin typeface="PMingLiu"/>
                          <a:ea typeface="PMingLiu"/>
                          <a:cs typeface="PMingLiu"/>
                          <a:sym typeface="PMingLiu"/>
                        </a:rPr>
                        <a:t>第6志願序(含)後志願選填以單科為單位，以</a:t>
                      </a:r>
                      <a:r>
                        <a:rPr lang="en-US" altLang="zh-TW" sz="1050" b="0" u="none" strike="noStrike" cap="none" dirty="0">
                          <a:latin typeface="PMingLiu"/>
                          <a:ea typeface="PMingLiu"/>
                          <a:cs typeface="PMingLiu"/>
                          <a:sym typeface="PMingLiu"/>
                        </a:rPr>
                        <a:t>7</a:t>
                      </a:r>
                      <a:r>
                        <a:rPr lang="zh-TW" sz="1050" b="0" u="none" strike="noStrike" cap="none" dirty="0">
                          <a:latin typeface="PMingLiu"/>
                          <a:ea typeface="PMingLiu"/>
                          <a:cs typeface="PMingLiu"/>
                          <a:sym typeface="PMingLiu"/>
                        </a:rPr>
                        <a:t>分計。</a:t>
                      </a:r>
                      <a:endParaRPr sz="1050" b="0"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extLst>
                  <a:ext uri="{0D108BD9-81ED-4DB2-BD59-A6C34878D82A}">
                    <a16:rowId xmlns="" xmlns:a16="http://schemas.microsoft.com/office/drawing/2014/main" val="10001"/>
                  </a:ext>
                </a:extLst>
              </a:tr>
              <a:tr h="437665">
                <a:tc rowSpan="9">
                  <a:txBody>
                    <a:bodyPr/>
                    <a:lstStyle/>
                    <a:p>
                      <a:pPr marL="0" marR="0" lvl="0" indent="0" algn="ctr" rtl="0">
                        <a:lnSpc>
                          <a:spcPct val="163636"/>
                        </a:lnSpc>
                        <a:spcBef>
                          <a:spcPts val="0"/>
                        </a:spcBef>
                        <a:spcAft>
                          <a:spcPts val="0"/>
                        </a:spcAft>
                        <a:buNone/>
                      </a:pPr>
                      <a:r>
                        <a:rPr lang="zh-TW" sz="1400" b="1" u="none" strike="noStrike" cap="none" dirty="0">
                          <a:latin typeface="PMingLiu"/>
                          <a:ea typeface="PMingLiu"/>
                          <a:cs typeface="PMingLiu"/>
                          <a:sym typeface="PMingLiu"/>
                        </a:rPr>
                        <a:t>2.</a:t>
                      </a:r>
                      <a:endParaRPr lang="en-US" altLang="zh-TW" sz="1400" b="1"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400" b="1" u="none" strike="noStrike" cap="none" dirty="0">
                          <a:latin typeface="PMingLiu"/>
                          <a:ea typeface="PMingLiu"/>
                          <a:cs typeface="PMingLiu"/>
                          <a:sym typeface="PMingLiu"/>
                        </a:rPr>
                        <a:t>多</a:t>
                      </a:r>
                      <a:endParaRPr sz="1400" b="1"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400" b="1" u="none" strike="noStrike" cap="none" dirty="0">
                          <a:latin typeface="PMingLiu"/>
                          <a:ea typeface="PMingLiu"/>
                          <a:cs typeface="PMingLiu"/>
                          <a:sym typeface="PMingLiu"/>
                        </a:rPr>
                        <a:t>元</a:t>
                      </a:r>
                      <a:endParaRPr sz="1400" b="1"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400" b="1" u="none" strike="noStrike" cap="none" dirty="0">
                          <a:latin typeface="PMingLiu"/>
                          <a:ea typeface="PMingLiu"/>
                          <a:cs typeface="PMingLiu"/>
                          <a:sym typeface="PMingLiu"/>
                        </a:rPr>
                        <a:t>學</a:t>
                      </a:r>
                      <a:endParaRPr sz="1400" b="1"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400" b="1" u="none" strike="noStrike" cap="none" dirty="0">
                          <a:latin typeface="PMingLiu"/>
                          <a:ea typeface="PMingLiu"/>
                          <a:cs typeface="PMingLiu"/>
                          <a:sym typeface="PMingLiu"/>
                        </a:rPr>
                        <a:t>習</a:t>
                      </a:r>
                      <a:endParaRPr sz="1400" b="1"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400" b="1" u="none" strike="noStrike" cap="none" dirty="0">
                          <a:latin typeface="PMingLiu"/>
                          <a:ea typeface="PMingLiu"/>
                          <a:cs typeface="PMingLiu"/>
                          <a:sym typeface="PMingLiu"/>
                        </a:rPr>
                        <a:t>表</a:t>
                      </a:r>
                      <a:endParaRPr sz="1400" b="1"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400" b="1" u="none" strike="noStrike" cap="none" dirty="0">
                          <a:latin typeface="PMingLiu"/>
                          <a:ea typeface="PMingLiu"/>
                          <a:cs typeface="PMingLiu"/>
                          <a:sym typeface="PMingLiu"/>
                        </a:rPr>
                        <a:t>現</a:t>
                      </a:r>
                      <a:endParaRPr sz="1400" b="1" u="none" strike="noStrike" cap="none" dirty="0">
                        <a:latin typeface="PMingLiu"/>
                        <a:ea typeface="PMingLiu"/>
                        <a:cs typeface="PMingLiu"/>
                        <a:sym typeface="PMingLiu"/>
                      </a:endParaRPr>
                    </a:p>
                  </a:txBody>
                  <a:tcPr marL="3188" marR="3188"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rowSpan="4">
                  <a:txBody>
                    <a:bodyPr/>
                    <a:lstStyle/>
                    <a:p>
                      <a:pPr marL="0" marR="0" lvl="0" indent="0" algn="ctr" rtl="0">
                        <a:lnSpc>
                          <a:spcPct val="163636"/>
                        </a:lnSpc>
                        <a:spcBef>
                          <a:spcPts val="0"/>
                        </a:spcBef>
                        <a:spcAft>
                          <a:spcPts val="0"/>
                        </a:spcAft>
                        <a:buNone/>
                      </a:pPr>
                      <a:r>
                        <a:rPr lang="zh-TW" sz="1200" b="0" u="none" strike="noStrike" cap="none" dirty="0">
                          <a:latin typeface="PMingLiu"/>
                          <a:ea typeface="PMingLiu"/>
                          <a:cs typeface="PMingLiu"/>
                          <a:sym typeface="PMingLiu"/>
                        </a:rPr>
                        <a:t>競</a:t>
                      </a:r>
                      <a:endParaRPr lang="en-US" altLang="zh-TW" sz="1200" b="0"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200" b="0" u="none" strike="noStrike" cap="none" dirty="0">
                          <a:latin typeface="PMingLiu"/>
                          <a:ea typeface="PMingLiu"/>
                          <a:cs typeface="PMingLiu"/>
                          <a:sym typeface="PMingLiu"/>
                        </a:rPr>
                        <a:t>賽</a:t>
                      </a:r>
                      <a:endParaRPr lang="en-US" altLang="zh-TW" sz="1200" b="0"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200" b="0" u="none" strike="noStrike" cap="none" dirty="0">
                          <a:latin typeface="PMingLiu"/>
                          <a:ea typeface="PMingLiu"/>
                          <a:cs typeface="PMingLiu"/>
                          <a:sym typeface="PMingLiu"/>
                        </a:rPr>
                        <a:t>成</a:t>
                      </a:r>
                      <a:endParaRPr lang="en-US" altLang="zh-TW" sz="1200" b="0" u="none" strike="noStrike" cap="none" dirty="0">
                        <a:latin typeface="PMingLiu"/>
                        <a:ea typeface="PMingLiu"/>
                        <a:cs typeface="PMingLiu"/>
                        <a:sym typeface="PMingLiu"/>
                      </a:endParaRPr>
                    </a:p>
                    <a:p>
                      <a:pPr marL="0" marR="0" lvl="0" indent="0" algn="ctr" rtl="0">
                        <a:lnSpc>
                          <a:spcPct val="163636"/>
                        </a:lnSpc>
                        <a:spcBef>
                          <a:spcPts val="0"/>
                        </a:spcBef>
                        <a:spcAft>
                          <a:spcPts val="0"/>
                        </a:spcAft>
                        <a:buNone/>
                      </a:pPr>
                      <a:r>
                        <a:rPr lang="zh-TW" sz="1200" b="0" u="none" strike="noStrike" cap="none" dirty="0">
                          <a:latin typeface="PMingLiu"/>
                          <a:ea typeface="PMingLiu"/>
                          <a:cs typeface="PMingLiu"/>
                          <a:sym typeface="PMingLiu"/>
                        </a:rPr>
                        <a:t>績</a:t>
                      </a:r>
                      <a:endParaRPr sz="1200" b="0"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28575"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a:txBody>
                    <a:bodyPr/>
                    <a:lstStyle/>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國際第一名10分</a:t>
                      </a: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gridSpan="2">
                  <a:txBody>
                    <a:bodyPr/>
                    <a:lstStyle/>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國際第二名9分</a:t>
                      </a: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hMerge="1">
                  <a:txBody>
                    <a:bodyPr/>
                    <a:lstStyle/>
                    <a:p>
                      <a:endParaRPr lang="zh-TW"/>
                    </a:p>
                  </a:txBody>
                  <a:tcPr/>
                </a:tc>
                <a:tc gridSpan="2">
                  <a:txBody>
                    <a:bodyPr/>
                    <a:lstStyle/>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國際第三名8分</a:t>
                      </a: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hMerge="1">
                  <a:txBody>
                    <a:bodyPr/>
                    <a:lstStyle/>
                    <a:p>
                      <a:pPr marL="0" marR="0" lvl="0" indent="0" algn="ctr" rtl="0">
                        <a:lnSpc>
                          <a:spcPct val="136363"/>
                        </a:lnSpc>
                        <a:spcBef>
                          <a:spcPts val="0"/>
                        </a:spcBef>
                        <a:spcAft>
                          <a:spcPts val="0"/>
                        </a:spcAft>
                        <a:buNone/>
                      </a:pP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CFF66"/>
                    </a:solidFill>
                  </a:tcPr>
                </a:tc>
                <a:tc gridSpan="2">
                  <a:txBody>
                    <a:bodyPr/>
                    <a:lstStyle/>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國際第四至八名</a:t>
                      </a:r>
                      <a:endParaRPr lang="en-US" altLang="zh-TW" sz="1000" b="0" u="none" strike="noStrike" cap="none" dirty="0">
                        <a:latin typeface="PMingLiu"/>
                        <a:ea typeface="PMingLiu"/>
                        <a:cs typeface="PMingLiu"/>
                        <a:sym typeface="PMingLiu"/>
                      </a:endParaRPr>
                    </a:p>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7分</a:t>
                      </a: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CFF66"/>
                    </a:solidFill>
                  </a:tcPr>
                </a:tc>
                <a:tc hMerge="1">
                  <a:txBody>
                    <a:bodyPr/>
                    <a:lstStyle/>
                    <a:p>
                      <a:endParaRPr lang="zh-TW" altLang="en-US"/>
                    </a:p>
                  </a:txBody>
                  <a:tcPr/>
                </a:tc>
                <a:tc rowSpan="9">
                  <a:txBody>
                    <a:bodyPr/>
                    <a:lstStyle/>
                    <a:p>
                      <a:pPr marL="0" marR="0" lvl="0" indent="0" algn="ctr" rtl="0">
                        <a:lnSpc>
                          <a:spcPct val="136363"/>
                        </a:lnSpc>
                        <a:spcBef>
                          <a:spcPts val="0"/>
                        </a:spcBef>
                        <a:spcAft>
                          <a:spcPts val="0"/>
                        </a:spcAft>
                        <a:buNone/>
                      </a:pPr>
                      <a:r>
                        <a:rPr lang="zh-TW" sz="1050" b="1" u="none" strike="noStrike" cap="none" dirty="0">
                          <a:solidFill>
                            <a:srgbClr val="FF0000"/>
                          </a:solidFill>
                          <a:effectLst/>
                          <a:latin typeface="PMingLiu"/>
                          <a:ea typeface="PMingLiu"/>
                          <a:cs typeface="PMingLiu"/>
                          <a:sym typeface="PMingLiu"/>
                        </a:rPr>
                        <a:t> </a:t>
                      </a:r>
                      <a:endParaRPr sz="1050" b="1" u="none" strike="noStrike" cap="none" dirty="0">
                        <a:solidFill>
                          <a:srgbClr val="FF0000"/>
                        </a:solidFill>
                        <a:effectLst/>
                        <a:latin typeface="PMingLiu"/>
                        <a:ea typeface="PMingLiu"/>
                        <a:cs typeface="PMingLiu"/>
                        <a:sym typeface="PMingLiu"/>
                      </a:endParaRPr>
                    </a:p>
                    <a:p>
                      <a:pPr marL="0" marR="0" lvl="0" indent="0" algn="ctr" rtl="0">
                        <a:lnSpc>
                          <a:spcPct val="136363"/>
                        </a:lnSpc>
                        <a:spcBef>
                          <a:spcPts val="0"/>
                        </a:spcBef>
                        <a:spcAft>
                          <a:spcPts val="0"/>
                        </a:spcAft>
                        <a:buNone/>
                      </a:pPr>
                      <a:r>
                        <a:rPr lang="zh-TW" sz="1050" b="1" u="none" strike="noStrike" cap="none" dirty="0">
                          <a:solidFill>
                            <a:srgbClr val="FF0000"/>
                          </a:solidFill>
                          <a:effectLst/>
                          <a:latin typeface="PMingLiu"/>
                          <a:ea typeface="PMingLiu"/>
                          <a:cs typeface="PMingLiu"/>
                          <a:sym typeface="PMingLiu"/>
                        </a:rPr>
                        <a:t> </a:t>
                      </a:r>
                      <a:r>
                        <a:rPr lang="zh-TW" sz="1600" b="1" u="none" strike="noStrike" cap="none" dirty="0">
                          <a:solidFill>
                            <a:srgbClr val="FF0000"/>
                          </a:solidFill>
                          <a:effectLst/>
                          <a:latin typeface="PMingLiu"/>
                          <a:ea typeface="PMingLiu"/>
                          <a:cs typeface="PMingLiu"/>
                          <a:sym typeface="PMingLiu"/>
                        </a:rPr>
                        <a:t>最</a:t>
                      </a:r>
                      <a:endParaRPr sz="1600" b="1" u="none" strike="noStrike" cap="none" dirty="0">
                        <a:solidFill>
                          <a:srgbClr val="FF0000"/>
                        </a:solidFill>
                        <a:effectLst/>
                        <a:latin typeface="PMingLiu"/>
                        <a:ea typeface="PMingLiu"/>
                        <a:cs typeface="PMingLiu"/>
                        <a:sym typeface="PMingLiu"/>
                      </a:endParaRPr>
                    </a:p>
                    <a:p>
                      <a:pPr marL="0" marR="0" lvl="0" indent="0" algn="ctr" rtl="0">
                        <a:lnSpc>
                          <a:spcPct val="136363"/>
                        </a:lnSpc>
                        <a:spcBef>
                          <a:spcPts val="0"/>
                        </a:spcBef>
                        <a:spcAft>
                          <a:spcPts val="0"/>
                        </a:spcAft>
                        <a:buNone/>
                      </a:pPr>
                      <a:r>
                        <a:rPr lang="zh-TW" sz="1600" b="1" u="none" strike="noStrike" cap="none" dirty="0">
                          <a:solidFill>
                            <a:srgbClr val="FF0000"/>
                          </a:solidFill>
                          <a:effectLst/>
                          <a:latin typeface="PMingLiu"/>
                          <a:ea typeface="PMingLiu"/>
                          <a:cs typeface="PMingLiu"/>
                          <a:sym typeface="PMingLiu"/>
                        </a:rPr>
                        <a:t>高</a:t>
                      </a:r>
                      <a:endParaRPr sz="1600" b="1" u="none" strike="noStrike" cap="none" dirty="0">
                        <a:solidFill>
                          <a:srgbClr val="FF0000"/>
                        </a:solidFill>
                        <a:effectLst/>
                        <a:latin typeface="PMingLiu"/>
                        <a:ea typeface="PMingLiu"/>
                        <a:cs typeface="PMingLiu"/>
                        <a:sym typeface="PMingLiu"/>
                      </a:endParaRPr>
                    </a:p>
                    <a:p>
                      <a:pPr marL="0" marR="0" lvl="0" indent="0" algn="ctr" rtl="0">
                        <a:lnSpc>
                          <a:spcPct val="136363"/>
                        </a:lnSpc>
                        <a:spcBef>
                          <a:spcPts val="0"/>
                        </a:spcBef>
                        <a:spcAft>
                          <a:spcPts val="0"/>
                        </a:spcAft>
                        <a:buNone/>
                      </a:pPr>
                      <a:r>
                        <a:rPr lang="zh-TW" sz="1600" b="1" u="none" strike="noStrike" cap="none" dirty="0">
                          <a:solidFill>
                            <a:srgbClr val="FF0000"/>
                          </a:solidFill>
                          <a:effectLst/>
                          <a:latin typeface="PMingLiu"/>
                          <a:ea typeface="PMingLiu"/>
                          <a:cs typeface="PMingLiu"/>
                          <a:sym typeface="PMingLiu"/>
                        </a:rPr>
                        <a:t>採</a:t>
                      </a:r>
                      <a:endParaRPr sz="1600" b="1" u="none" strike="noStrike" cap="none" dirty="0">
                        <a:solidFill>
                          <a:srgbClr val="FF0000"/>
                        </a:solidFill>
                        <a:effectLst/>
                        <a:latin typeface="PMingLiu"/>
                        <a:ea typeface="PMingLiu"/>
                        <a:cs typeface="PMingLiu"/>
                        <a:sym typeface="PMingLiu"/>
                      </a:endParaRPr>
                    </a:p>
                    <a:p>
                      <a:pPr marL="0" marR="0" lvl="0" indent="0" algn="ctr" rtl="0">
                        <a:lnSpc>
                          <a:spcPct val="136363"/>
                        </a:lnSpc>
                        <a:spcBef>
                          <a:spcPts val="0"/>
                        </a:spcBef>
                        <a:spcAft>
                          <a:spcPts val="0"/>
                        </a:spcAft>
                        <a:buNone/>
                      </a:pPr>
                      <a:r>
                        <a:rPr lang="zh-TW" sz="1600" b="1" u="none" strike="noStrike" cap="none" dirty="0">
                          <a:solidFill>
                            <a:srgbClr val="FF0000"/>
                          </a:solidFill>
                          <a:effectLst/>
                          <a:latin typeface="PMingLiu"/>
                          <a:ea typeface="PMingLiu"/>
                          <a:cs typeface="PMingLiu"/>
                          <a:sym typeface="PMingLiu"/>
                        </a:rPr>
                        <a:t>計</a:t>
                      </a:r>
                      <a:endParaRPr sz="1600" b="1" u="none" strike="noStrike" cap="none" dirty="0">
                        <a:solidFill>
                          <a:srgbClr val="FF0000"/>
                        </a:solidFill>
                        <a:effectLst/>
                        <a:latin typeface="PMingLiu"/>
                        <a:ea typeface="PMingLiu"/>
                        <a:cs typeface="PMingLiu"/>
                        <a:sym typeface="PMingLiu"/>
                      </a:endParaRPr>
                    </a:p>
                    <a:p>
                      <a:pPr marL="0" marR="0" lvl="0" indent="0" algn="ctr" rtl="0">
                        <a:lnSpc>
                          <a:spcPct val="136363"/>
                        </a:lnSpc>
                        <a:spcBef>
                          <a:spcPts val="0"/>
                        </a:spcBef>
                        <a:spcAft>
                          <a:spcPts val="0"/>
                        </a:spcAft>
                        <a:buNone/>
                      </a:pPr>
                      <a:r>
                        <a:rPr lang="zh-TW" sz="1600" b="1" u="none" strike="noStrike" cap="none" dirty="0">
                          <a:solidFill>
                            <a:srgbClr val="FF0000"/>
                          </a:solidFill>
                          <a:effectLst/>
                          <a:latin typeface="PMingLiu"/>
                          <a:ea typeface="PMingLiu"/>
                          <a:cs typeface="PMingLiu"/>
                          <a:sym typeface="PMingLiu"/>
                        </a:rPr>
                        <a:t>50</a:t>
                      </a:r>
                      <a:r>
                        <a:rPr lang="zh-TW" altLang="en-US" sz="1600" b="1" u="none" strike="noStrike" cap="none" dirty="0">
                          <a:solidFill>
                            <a:srgbClr val="FF0000"/>
                          </a:solidFill>
                          <a:effectLst/>
                          <a:latin typeface="PMingLiu"/>
                          <a:ea typeface="PMingLiu"/>
                          <a:cs typeface="PMingLiu"/>
                          <a:sym typeface="PMingLiu"/>
                        </a:rPr>
                        <a:t>分</a:t>
                      </a:r>
                      <a:endParaRPr sz="1600" b="1" u="none" strike="noStrike" cap="none" dirty="0">
                        <a:solidFill>
                          <a:srgbClr val="FF0000"/>
                        </a:solidFill>
                        <a:effectLst/>
                        <a:latin typeface="PMingLiu"/>
                        <a:ea typeface="PMingLiu"/>
                        <a:cs typeface="PMingLiu"/>
                        <a:sym typeface="PMingLiu"/>
                      </a:endParaRPr>
                    </a:p>
                  </a:txBody>
                  <a:tcPr marL="3188" marR="3188"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CFF66"/>
                    </a:solidFill>
                  </a:tcPr>
                </a:tc>
                <a:tc rowSpan="3">
                  <a:txBody>
                    <a:bodyPr/>
                    <a:lstStyle/>
                    <a:p>
                      <a:pPr marL="177800" marR="0" lvl="0" indent="-177800" algn="l" rtl="0">
                        <a:lnSpc>
                          <a:spcPct val="136363"/>
                        </a:lnSpc>
                        <a:spcBef>
                          <a:spcPts val="0"/>
                        </a:spcBef>
                        <a:spcAft>
                          <a:spcPts val="0"/>
                        </a:spcAft>
                        <a:buClr>
                          <a:schemeClr val="dk1"/>
                        </a:buClr>
                        <a:buSzPts val="1100"/>
                        <a:buFont typeface="Century Gothic"/>
                        <a:buAutoNum type="arabicPeriod"/>
                      </a:pPr>
                      <a:r>
                        <a:rPr lang="zh-TW" sz="1050" b="0" u="none" strike="noStrike" cap="none" dirty="0">
                          <a:solidFill>
                            <a:schemeClr val="dk1"/>
                          </a:solidFill>
                          <a:latin typeface="PMingLiu"/>
                          <a:ea typeface="PMingLiu"/>
                          <a:cs typeface="PMingLiu"/>
                          <a:sym typeface="PMingLiu"/>
                        </a:rPr>
                        <a:t>限國中階段(七上至九上五學期)獲得之成績始採計。</a:t>
                      </a:r>
                      <a:endParaRPr sz="1200" dirty="0"/>
                    </a:p>
                    <a:p>
                      <a:pPr marL="177800" marR="0" lvl="0" indent="-177800" algn="l" rtl="0">
                        <a:lnSpc>
                          <a:spcPct val="136363"/>
                        </a:lnSpc>
                        <a:spcBef>
                          <a:spcPts val="0"/>
                        </a:spcBef>
                        <a:spcAft>
                          <a:spcPts val="0"/>
                        </a:spcAft>
                        <a:buClr>
                          <a:schemeClr val="dk1"/>
                        </a:buClr>
                        <a:buSzPts val="1100"/>
                        <a:buFont typeface="Century Gothic"/>
                        <a:buAutoNum type="arabicPeriod"/>
                      </a:pPr>
                      <a:r>
                        <a:rPr lang="zh-TW" sz="1050" b="0" u="none" strike="noStrike" cap="none" dirty="0">
                          <a:solidFill>
                            <a:schemeClr val="dk1"/>
                          </a:solidFill>
                          <a:latin typeface="PMingLiu"/>
                          <a:ea typeface="PMingLiu"/>
                          <a:cs typeface="PMingLiu"/>
                          <a:sym typeface="PMingLiu"/>
                        </a:rPr>
                        <a:t>競賽項目：科學展覽、各學科能力競賽、語文類競賽、藝能類競賽、運動類競賽。</a:t>
                      </a:r>
                      <a:endParaRPr sz="1200" dirty="0"/>
                    </a:p>
                    <a:p>
                      <a:pPr marL="177800" marR="0" lvl="0" indent="-177800" algn="l" rtl="0">
                        <a:lnSpc>
                          <a:spcPct val="136363"/>
                        </a:lnSpc>
                        <a:spcBef>
                          <a:spcPts val="0"/>
                        </a:spcBef>
                        <a:spcAft>
                          <a:spcPts val="0"/>
                        </a:spcAft>
                        <a:buClr>
                          <a:schemeClr val="dk1"/>
                        </a:buClr>
                        <a:buSzPts val="1100"/>
                        <a:buFont typeface="Century Gothic"/>
                        <a:buAutoNum type="arabicPeriod"/>
                      </a:pPr>
                      <a:r>
                        <a:rPr lang="zh-TW" sz="1050" b="0" u="none" strike="noStrike" cap="none" dirty="0">
                          <a:solidFill>
                            <a:schemeClr val="dk1"/>
                          </a:solidFill>
                          <a:latin typeface="PMingLiu"/>
                          <a:ea typeface="PMingLiu"/>
                          <a:cs typeface="PMingLiu"/>
                          <a:sym typeface="PMingLiu"/>
                        </a:rPr>
                        <a:t>同一性質或同一項目之競賽，僅擇優計分一次。</a:t>
                      </a:r>
                      <a:endParaRPr sz="1200" dirty="0"/>
                    </a:p>
                    <a:p>
                      <a:pPr marL="177800" marR="0" lvl="0" indent="-177800" algn="l" rtl="0">
                        <a:lnSpc>
                          <a:spcPct val="136363"/>
                        </a:lnSpc>
                        <a:spcBef>
                          <a:spcPts val="0"/>
                        </a:spcBef>
                        <a:spcAft>
                          <a:spcPts val="0"/>
                        </a:spcAft>
                        <a:buClr>
                          <a:schemeClr val="dk1"/>
                        </a:buClr>
                        <a:buSzPts val="1100"/>
                        <a:buFont typeface="Century Gothic"/>
                        <a:buAutoNum type="arabicPeriod"/>
                      </a:pPr>
                      <a:r>
                        <a:rPr lang="zh-TW" sz="1050" b="0" u="none" strike="noStrike" cap="none" dirty="0">
                          <a:solidFill>
                            <a:schemeClr val="dk1"/>
                          </a:solidFill>
                          <a:latin typeface="PMingLiu"/>
                          <a:ea typeface="PMingLiu"/>
                          <a:cs typeface="PMingLiu"/>
                          <a:sym typeface="PMingLiu"/>
                        </a:rPr>
                        <a:t>本項最高10分。</a:t>
                      </a:r>
                      <a:endParaRPr sz="1200" dirty="0"/>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extLst>
                  <a:ext uri="{0D108BD9-81ED-4DB2-BD59-A6C34878D82A}">
                    <a16:rowId xmlns="" xmlns:a16="http://schemas.microsoft.com/office/drawing/2014/main" val="10002"/>
                  </a:ext>
                </a:extLst>
              </a:tr>
              <a:tr h="437665">
                <a:tc vMerge="1">
                  <a:txBody>
                    <a:bodyPr/>
                    <a:lstStyle/>
                    <a:p>
                      <a:endParaRPr lang="zh-TW"/>
                    </a:p>
                  </a:txBody>
                  <a:tcPr/>
                </a:tc>
                <a:tc vMerge="1">
                  <a:txBody>
                    <a:bodyPr/>
                    <a:lstStyle/>
                    <a:p>
                      <a:endParaRPr lang="zh-TW"/>
                    </a:p>
                  </a:txBody>
                  <a:tcPr/>
                </a:tc>
                <a:tc>
                  <a:txBody>
                    <a:bodyPr/>
                    <a:lstStyle/>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全國第一名7分</a:t>
                      </a: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gridSpan="2">
                  <a:txBody>
                    <a:bodyPr/>
                    <a:lstStyle/>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全國第二名6分</a:t>
                      </a: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hMerge="1">
                  <a:txBody>
                    <a:bodyPr/>
                    <a:lstStyle/>
                    <a:p>
                      <a:endParaRPr lang="zh-TW"/>
                    </a:p>
                  </a:txBody>
                  <a:tcPr/>
                </a:tc>
                <a:tc gridSpan="2">
                  <a:txBody>
                    <a:bodyPr/>
                    <a:lstStyle/>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全國第三名5分</a:t>
                      </a: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hMerge="1">
                  <a:txBody>
                    <a:bodyPr/>
                    <a:lstStyle/>
                    <a:p>
                      <a:pPr marL="0" marR="0" lvl="0" indent="0" algn="ctr" rtl="0">
                        <a:lnSpc>
                          <a:spcPct val="136363"/>
                        </a:lnSpc>
                        <a:spcBef>
                          <a:spcPts val="0"/>
                        </a:spcBef>
                        <a:spcAft>
                          <a:spcPts val="0"/>
                        </a:spcAft>
                        <a:buNone/>
                      </a:pP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CFF66"/>
                    </a:solidFill>
                  </a:tcPr>
                </a:tc>
                <a:tc gridSpan="2">
                  <a:txBody>
                    <a:bodyPr/>
                    <a:lstStyle/>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全國第四至八名</a:t>
                      </a:r>
                      <a:endParaRPr lang="en-US" altLang="zh-TW" sz="1000" b="0" u="none" strike="noStrike" cap="none" dirty="0">
                        <a:latin typeface="PMingLiu"/>
                        <a:ea typeface="PMingLiu"/>
                        <a:cs typeface="PMingLiu"/>
                        <a:sym typeface="PMingLiu"/>
                      </a:endParaRPr>
                    </a:p>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4分</a:t>
                      </a: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CFF66"/>
                    </a:solidFill>
                  </a:tcPr>
                </a:tc>
                <a:tc hMerge="1">
                  <a:txBody>
                    <a:bodyPr/>
                    <a:lstStyle/>
                    <a:p>
                      <a:endParaRPr lang="zh-TW" altLang="en-US"/>
                    </a:p>
                  </a:txBody>
                  <a:tcPr/>
                </a:tc>
                <a:tc vMerge="1">
                  <a:txBody>
                    <a:bodyPr/>
                    <a:lstStyle/>
                    <a:p>
                      <a:endParaRPr lang="zh-TW"/>
                    </a:p>
                  </a:txBody>
                  <a:tcPr/>
                </a:tc>
                <a:tc vMerge="1">
                  <a:txBody>
                    <a:bodyPr/>
                    <a:lstStyle/>
                    <a:p>
                      <a:endParaRPr lang="zh-TW"/>
                    </a:p>
                  </a:txBody>
                  <a:tcPr/>
                </a:tc>
                <a:extLst>
                  <a:ext uri="{0D108BD9-81ED-4DB2-BD59-A6C34878D82A}">
                    <a16:rowId xmlns="" xmlns:a16="http://schemas.microsoft.com/office/drawing/2014/main" val="10003"/>
                  </a:ext>
                </a:extLst>
              </a:tr>
              <a:tr h="132782">
                <a:tc vMerge="1">
                  <a:txBody>
                    <a:bodyPr/>
                    <a:lstStyle/>
                    <a:p>
                      <a:endParaRPr lang="zh-TW" altLang="en-US"/>
                    </a:p>
                  </a:txBody>
                  <a:tcPr/>
                </a:tc>
                <a:tc vMerge="1">
                  <a:txBody>
                    <a:bodyPr/>
                    <a:lstStyle/>
                    <a:p>
                      <a:endParaRPr lang="zh-TW" altLang="en-US"/>
                    </a:p>
                  </a:txBody>
                  <a:tcPr/>
                </a:tc>
                <a:tc rowSpan="2">
                  <a:txBody>
                    <a:bodyPr/>
                    <a:lstStyle/>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縣市第一名4分</a:t>
                      </a: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rowSpan="2" gridSpan="2">
                  <a:txBody>
                    <a:bodyPr/>
                    <a:lstStyle/>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縣市第二名3分</a:t>
                      </a: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rowSpan="2" hMerge="1">
                  <a:txBody>
                    <a:bodyPr/>
                    <a:lstStyle/>
                    <a:p>
                      <a:endParaRPr lang="zh-TW" altLang="en-US"/>
                    </a:p>
                  </a:txBody>
                  <a:tcPr/>
                </a:tc>
                <a:tc rowSpan="2" gridSpan="2">
                  <a:txBody>
                    <a:bodyPr/>
                    <a:lstStyle/>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縣市第三名2分</a:t>
                      </a: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rowSpan="2" hMerge="1">
                  <a:txBody>
                    <a:bodyPr/>
                    <a:lstStyle/>
                    <a:p>
                      <a:pPr marL="0" marR="0" lvl="0" indent="0" algn="ctr" rtl="0">
                        <a:lnSpc>
                          <a:spcPct val="136363"/>
                        </a:lnSpc>
                        <a:spcBef>
                          <a:spcPts val="0"/>
                        </a:spcBef>
                        <a:spcAft>
                          <a:spcPts val="0"/>
                        </a:spcAft>
                        <a:buNone/>
                      </a:pP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CFF66"/>
                    </a:solidFill>
                  </a:tcPr>
                </a:tc>
                <a:tc rowSpan="2" gridSpan="2">
                  <a:txBody>
                    <a:bodyPr/>
                    <a:lstStyle/>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縣市第四至八名</a:t>
                      </a:r>
                      <a:endParaRPr lang="en-US" altLang="zh-TW" sz="1000" b="0" u="none" strike="noStrike" cap="none" dirty="0">
                        <a:latin typeface="PMingLiu"/>
                        <a:ea typeface="PMingLiu"/>
                        <a:cs typeface="PMingLiu"/>
                        <a:sym typeface="PMingLiu"/>
                      </a:endParaRPr>
                    </a:p>
                    <a:p>
                      <a:pPr marL="0" marR="0" lvl="0" indent="0" algn="ctr" rtl="0">
                        <a:lnSpc>
                          <a:spcPct val="136363"/>
                        </a:lnSpc>
                        <a:spcBef>
                          <a:spcPts val="0"/>
                        </a:spcBef>
                        <a:spcAft>
                          <a:spcPts val="0"/>
                        </a:spcAft>
                        <a:buNone/>
                      </a:pPr>
                      <a:r>
                        <a:rPr lang="zh-TW" sz="1000" b="0" u="none" strike="noStrike" cap="none" dirty="0">
                          <a:latin typeface="PMingLiu"/>
                          <a:ea typeface="PMingLiu"/>
                          <a:cs typeface="PMingLiu"/>
                          <a:sym typeface="PMingLiu"/>
                        </a:rPr>
                        <a:t>1分</a:t>
                      </a:r>
                      <a:endParaRPr sz="1000" b="0" u="none" strike="noStrike" cap="none" dirty="0">
                        <a:latin typeface="PMingLiu"/>
                        <a:ea typeface="PMingLiu"/>
                        <a:cs typeface="PMingLiu"/>
                        <a:sym typeface="PMingLiu"/>
                      </a:endParaRPr>
                    </a:p>
                  </a:txBody>
                  <a:tcPr marL="3188" marR="3188" marT="0" marB="0">
                    <a:lnL w="28575" cap="flat" cmpd="sng" algn="ctr">
                      <a:solidFill>
                        <a:schemeClr val="tx1"/>
                      </a:solidFill>
                      <a:prstDash val="solid"/>
                      <a:round/>
                      <a:headEnd type="none" w="med" len="med"/>
                      <a:tailEnd type="none" w="med" len="med"/>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CFF66"/>
                    </a:solidFill>
                  </a:tcPr>
                </a:tc>
                <a:tc rowSpan="2"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4"/>
                  </a:ext>
                </a:extLst>
              </a:tr>
              <a:tr h="13606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rowSpan="6">
                  <a:txBody>
                    <a:bodyPr/>
                    <a:lstStyle/>
                    <a:p>
                      <a:pPr marL="177800" marR="0" lvl="0" indent="-177800" algn="l" rtl="0">
                        <a:lnSpc>
                          <a:spcPct val="136363"/>
                        </a:lnSpc>
                        <a:spcBef>
                          <a:spcPts val="0"/>
                        </a:spcBef>
                        <a:spcAft>
                          <a:spcPts val="0"/>
                        </a:spcAft>
                        <a:buClr>
                          <a:schemeClr val="dk1"/>
                        </a:buClr>
                        <a:buSzPts val="1100"/>
                        <a:buFont typeface="Century Gothic"/>
                        <a:buAutoNum type="arabicPeriod"/>
                      </a:pPr>
                      <a:r>
                        <a:rPr lang="zh-TW" sz="1050" b="0" u="none" strike="noStrike" cap="none" dirty="0">
                          <a:solidFill>
                            <a:schemeClr val="dk1"/>
                          </a:solidFill>
                          <a:latin typeface="PMingLiu"/>
                          <a:ea typeface="PMingLiu"/>
                          <a:cs typeface="PMingLiu"/>
                          <a:sym typeface="PMingLiu"/>
                        </a:rPr>
                        <a:t>由國中依學生表現計算之。</a:t>
                      </a:r>
                      <a:endParaRPr sz="1200" dirty="0"/>
                    </a:p>
                    <a:p>
                      <a:pPr marL="177800" marR="0" lvl="0" indent="-177800" algn="l" rtl="0">
                        <a:lnSpc>
                          <a:spcPct val="136363"/>
                        </a:lnSpc>
                        <a:spcBef>
                          <a:spcPts val="0"/>
                        </a:spcBef>
                        <a:spcAft>
                          <a:spcPts val="0"/>
                        </a:spcAft>
                        <a:buClr>
                          <a:schemeClr val="dk1"/>
                        </a:buClr>
                        <a:buSzPts val="1100"/>
                        <a:buFont typeface="Century Gothic"/>
                        <a:buAutoNum type="arabicPeriod"/>
                      </a:pPr>
                      <a:r>
                        <a:rPr lang="zh-TW" sz="1050" b="0" u="none" strike="noStrike" cap="none" dirty="0">
                          <a:solidFill>
                            <a:schemeClr val="dk1"/>
                          </a:solidFill>
                          <a:latin typeface="PMingLiu"/>
                          <a:ea typeface="PMingLiu"/>
                          <a:cs typeface="PMingLiu"/>
                          <a:sym typeface="PMingLiu"/>
                        </a:rPr>
                        <a:t>獎勵紀錄、服務學習、社團參與各項單項最高採計15分。</a:t>
                      </a:r>
                      <a:endParaRPr sz="1050" b="0" u="none" strike="noStrike" cap="none" dirty="0">
                        <a:solidFill>
                          <a:schemeClr val="dk1"/>
                        </a:solidFill>
                        <a:latin typeface="PMingLiu"/>
                        <a:ea typeface="PMingLiu"/>
                        <a:cs typeface="PMingLiu"/>
                        <a:sym typeface="PMingLiu"/>
                      </a:endParaRPr>
                    </a:p>
                    <a:p>
                      <a:pPr marL="177800" marR="0" lvl="0" indent="-177800" algn="l" rtl="0">
                        <a:lnSpc>
                          <a:spcPct val="136363"/>
                        </a:lnSpc>
                        <a:spcBef>
                          <a:spcPts val="0"/>
                        </a:spcBef>
                        <a:spcAft>
                          <a:spcPts val="0"/>
                        </a:spcAft>
                        <a:buClr>
                          <a:schemeClr val="dk1"/>
                        </a:buClr>
                        <a:buSzPts val="1100"/>
                        <a:buFont typeface="Century Gothic"/>
                        <a:buAutoNum type="arabicPeriod"/>
                      </a:pPr>
                      <a:r>
                        <a:rPr lang="zh-TW" sz="1050" b="0" u="none" strike="noStrike" cap="none" dirty="0">
                          <a:solidFill>
                            <a:schemeClr val="dk1"/>
                          </a:solidFill>
                          <a:latin typeface="PMingLiu"/>
                          <a:ea typeface="PMingLiu"/>
                          <a:cs typeface="PMingLiu"/>
                          <a:sym typeface="PMingLiu"/>
                        </a:rPr>
                        <a:t>體適能最高採計10分。 </a:t>
                      </a:r>
                      <a:endParaRPr sz="1050" b="0" u="none" strike="noStrike" cap="none" dirty="0">
                        <a:solidFill>
                          <a:schemeClr val="dk1"/>
                        </a:solidFill>
                        <a:latin typeface="PMingLiu"/>
                        <a:ea typeface="PMingLiu"/>
                        <a:cs typeface="PMingLiu"/>
                        <a:sym typeface="PMingLiu"/>
                      </a:endParaRPr>
                    </a:p>
                    <a:p>
                      <a:pPr marL="177800" marR="0" lvl="0" indent="-177800" algn="l" rtl="0">
                        <a:lnSpc>
                          <a:spcPct val="136363"/>
                        </a:lnSpc>
                        <a:spcBef>
                          <a:spcPts val="0"/>
                        </a:spcBef>
                        <a:spcAft>
                          <a:spcPts val="0"/>
                        </a:spcAft>
                        <a:buClr>
                          <a:schemeClr val="dk1"/>
                        </a:buClr>
                        <a:buSzPts val="1100"/>
                        <a:buFont typeface="Century Gothic"/>
                        <a:buAutoNum type="arabicPeriod"/>
                      </a:pPr>
                      <a:r>
                        <a:rPr lang="zh-TW" sz="1050" b="0" u="none" strike="noStrike" cap="none" dirty="0">
                          <a:solidFill>
                            <a:schemeClr val="dk1"/>
                          </a:solidFill>
                          <a:latin typeface="PMingLiu"/>
                          <a:ea typeface="PMingLiu"/>
                          <a:cs typeface="PMingLiu"/>
                          <a:sym typeface="PMingLiu"/>
                        </a:rPr>
                        <a:t>語言認證最高採計5分</a:t>
                      </a:r>
                      <a:endParaRPr sz="1200" dirty="0"/>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extLst>
                  <a:ext uri="{0D108BD9-81ED-4DB2-BD59-A6C34878D82A}">
                    <a16:rowId xmlns="" xmlns:a16="http://schemas.microsoft.com/office/drawing/2014/main" val="10005"/>
                  </a:ext>
                </a:extLst>
              </a:tr>
              <a:tr h="304167">
                <a:tc vMerge="1">
                  <a:txBody>
                    <a:bodyPr/>
                    <a:lstStyle/>
                    <a:p>
                      <a:endParaRPr lang="zh-TW" altLang="en-US"/>
                    </a:p>
                  </a:txBody>
                  <a:tcPr/>
                </a:tc>
                <a:tc>
                  <a:txBody>
                    <a:bodyPr/>
                    <a:lstStyle/>
                    <a:p>
                      <a:pPr marL="0" marR="0" lvl="0" indent="0" algn="ctr" rtl="0">
                        <a:lnSpc>
                          <a:spcPct val="163636"/>
                        </a:lnSpc>
                        <a:spcBef>
                          <a:spcPts val="0"/>
                        </a:spcBef>
                        <a:spcAft>
                          <a:spcPts val="0"/>
                        </a:spcAft>
                        <a:buNone/>
                      </a:pPr>
                      <a:r>
                        <a:rPr lang="zh-TW" sz="1050" b="0" u="none" strike="noStrike" cap="none" dirty="0">
                          <a:latin typeface="PMingLiu"/>
                          <a:ea typeface="PMingLiu"/>
                          <a:cs typeface="PMingLiu"/>
                          <a:sym typeface="PMingLiu"/>
                        </a:rPr>
                        <a:t>獎勵紀錄</a:t>
                      </a:r>
                      <a:endParaRPr sz="1050" b="0"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rowSpan="5" gridSpan="7">
                  <a:txBody>
                    <a:bodyPr/>
                    <a:lstStyle/>
                    <a:p>
                      <a:pPr marL="0" marR="0" lvl="0" indent="0" algn="just" rtl="0">
                        <a:lnSpc>
                          <a:spcPct val="136363"/>
                        </a:lnSpc>
                        <a:spcBef>
                          <a:spcPts val="0"/>
                        </a:spcBef>
                        <a:spcAft>
                          <a:spcPts val="0"/>
                        </a:spcAft>
                        <a:buNone/>
                      </a:pPr>
                      <a:endParaRPr sz="1050" b="0"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 xmlns:a16="http://schemas.microsoft.com/office/drawing/2014/main" val="10006"/>
                  </a:ext>
                </a:extLst>
              </a:tr>
              <a:tr h="277095">
                <a:tc vMerge="1">
                  <a:txBody>
                    <a:bodyPr/>
                    <a:lstStyle/>
                    <a:p>
                      <a:endParaRPr lang="zh-TW"/>
                    </a:p>
                  </a:txBody>
                  <a:tcPr/>
                </a:tc>
                <a:tc>
                  <a:txBody>
                    <a:bodyPr/>
                    <a:lstStyle/>
                    <a:p>
                      <a:pPr marL="0" marR="0" lvl="0" indent="0" algn="ctr" rtl="0">
                        <a:lnSpc>
                          <a:spcPct val="163636"/>
                        </a:lnSpc>
                        <a:spcBef>
                          <a:spcPts val="0"/>
                        </a:spcBef>
                        <a:spcAft>
                          <a:spcPts val="0"/>
                        </a:spcAft>
                        <a:buNone/>
                      </a:pPr>
                      <a:r>
                        <a:rPr lang="zh-TW" sz="1050" b="0" u="none" strike="noStrike" cap="none" dirty="0">
                          <a:latin typeface="PMingLiu"/>
                          <a:ea typeface="PMingLiu"/>
                          <a:cs typeface="PMingLiu"/>
                          <a:sym typeface="PMingLiu"/>
                        </a:rPr>
                        <a:t>服務學習</a:t>
                      </a:r>
                      <a:endParaRPr sz="1050" b="0" u="none" strike="noStrike" cap="none" dirty="0">
                        <a:latin typeface="PMingLiu"/>
                        <a:ea typeface="PMingLiu"/>
                        <a:cs typeface="PMingLiu"/>
                        <a:sym typeface="PMingLiu"/>
                      </a:endParaRPr>
                    </a:p>
                  </a:txBody>
                  <a:tcPr marL="3188" marR="3188" marT="0" marB="0">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gridSpan="7"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p>
                  </a:txBody>
                  <a:tcPr/>
                </a:tc>
                <a:tc vMerge="1">
                  <a:txBody>
                    <a:bodyPr/>
                    <a:lstStyle/>
                    <a:p>
                      <a:endParaRPr lang="zh-TW"/>
                    </a:p>
                  </a:txBody>
                  <a:tcPr/>
                </a:tc>
                <a:extLst>
                  <a:ext uri="{0D108BD9-81ED-4DB2-BD59-A6C34878D82A}">
                    <a16:rowId xmlns="" xmlns:a16="http://schemas.microsoft.com/office/drawing/2014/main" val="10007"/>
                  </a:ext>
                </a:extLst>
              </a:tr>
              <a:tr h="277095">
                <a:tc vMerge="1">
                  <a:txBody>
                    <a:bodyPr/>
                    <a:lstStyle/>
                    <a:p>
                      <a:endParaRPr lang="zh-TW"/>
                    </a:p>
                  </a:txBody>
                  <a:tcPr/>
                </a:tc>
                <a:tc>
                  <a:txBody>
                    <a:bodyPr/>
                    <a:lstStyle/>
                    <a:p>
                      <a:pPr marL="0" marR="0" lvl="0" indent="0" algn="ctr" rtl="0">
                        <a:lnSpc>
                          <a:spcPct val="163636"/>
                        </a:lnSpc>
                        <a:spcBef>
                          <a:spcPts val="0"/>
                        </a:spcBef>
                        <a:spcAft>
                          <a:spcPts val="0"/>
                        </a:spcAft>
                        <a:buNone/>
                      </a:pPr>
                      <a:r>
                        <a:rPr lang="zh-TW" sz="1050" b="0" u="none" strike="noStrike" cap="none" dirty="0">
                          <a:latin typeface="PMingLiu"/>
                          <a:ea typeface="PMingLiu"/>
                          <a:cs typeface="PMingLiu"/>
                          <a:sym typeface="PMingLiu"/>
                        </a:rPr>
                        <a:t>社團參與</a:t>
                      </a:r>
                      <a:endParaRPr sz="1050" b="0"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gridSpan="7"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p>
                  </a:txBody>
                  <a:tcPr/>
                </a:tc>
                <a:tc vMerge="1">
                  <a:txBody>
                    <a:bodyPr/>
                    <a:lstStyle/>
                    <a:p>
                      <a:endParaRPr lang="zh-TW"/>
                    </a:p>
                  </a:txBody>
                  <a:tcPr/>
                </a:tc>
                <a:extLst>
                  <a:ext uri="{0D108BD9-81ED-4DB2-BD59-A6C34878D82A}">
                    <a16:rowId xmlns="" xmlns:a16="http://schemas.microsoft.com/office/drawing/2014/main" val="10008"/>
                  </a:ext>
                </a:extLst>
              </a:tr>
              <a:tr h="241493">
                <a:tc vMerge="1">
                  <a:txBody>
                    <a:bodyPr/>
                    <a:lstStyle/>
                    <a:p>
                      <a:endParaRPr lang="zh-TW"/>
                    </a:p>
                  </a:txBody>
                  <a:tcPr/>
                </a:tc>
                <a:tc>
                  <a:txBody>
                    <a:bodyPr/>
                    <a:lstStyle/>
                    <a:p>
                      <a:pPr marL="0" marR="0" lvl="0" indent="0" algn="ctr" rtl="0">
                        <a:lnSpc>
                          <a:spcPct val="163636"/>
                        </a:lnSpc>
                        <a:spcBef>
                          <a:spcPts val="0"/>
                        </a:spcBef>
                        <a:spcAft>
                          <a:spcPts val="0"/>
                        </a:spcAft>
                        <a:buNone/>
                      </a:pPr>
                      <a:r>
                        <a:rPr lang="zh-TW" sz="1050" b="0" u="none" strike="noStrike" cap="none" dirty="0">
                          <a:latin typeface="PMingLiu"/>
                          <a:ea typeface="PMingLiu"/>
                          <a:cs typeface="PMingLiu"/>
                          <a:sym typeface="PMingLiu"/>
                        </a:rPr>
                        <a:t>體適能</a:t>
                      </a:r>
                      <a:endParaRPr sz="1050" b="0"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gridSpan="7"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p>
                  </a:txBody>
                  <a:tcPr/>
                </a:tc>
                <a:tc vMerge="1">
                  <a:txBody>
                    <a:bodyPr/>
                    <a:lstStyle/>
                    <a:p>
                      <a:endParaRPr lang="zh-TW"/>
                    </a:p>
                  </a:txBody>
                  <a:tcPr/>
                </a:tc>
                <a:extLst>
                  <a:ext uri="{0D108BD9-81ED-4DB2-BD59-A6C34878D82A}">
                    <a16:rowId xmlns="" xmlns:a16="http://schemas.microsoft.com/office/drawing/2014/main" val="10009"/>
                  </a:ext>
                </a:extLst>
              </a:tr>
              <a:tr h="277345">
                <a:tc vMerge="1">
                  <a:txBody>
                    <a:bodyPr/>
                    <a:lstStyle/>
                    <a:p>
                      <a:endParaRPr lang="zh-TW"/>
                    </a:p>
                  </a:txBody>
                  <a:tcPr/>
                </a:tc>
                <a:tc>
                  <a:txBody>
                    <a:bodyPr/>
                    <a:lstStyle/>
                    <a:p>
                      <a:pPr marL="0" marR="0" lvl="0" indent="0" algn="ctr" rtl="0">
                        <a:lnSpc>
                          <a:spcPct val="163636"/>
                        </a:lnSpc>
                        <a:spcBef>
                          <a:spcPts val="0"/>
                        </a:spcBef>
                        <a:spcAft>
                          <a:spcPts val="0"/>
                        </a:spcAft>
                        <a:buNone/>
                      </a:pPr>
                      <a:r>
                        <a:rPr lang="zh-TW" sz="1050" b="0" u="none" strike="noStrike" cap="none" dirty="0">
                          <a:latin typeface="PMingLiu"/>
                          <a:ea typeface="PMingLiu"/>
                          <a:cs typeface="PMingLiu"/>
                          <a:sym typeface="PMingLiu"/>
                        </a:rPr>
                        <a:t>語言認證</a:t>
                      </a:r>
                      <a:endParaRPr sz="1050" b="0"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66"/>
                    </a:solidFill>
                  </a:tcPr>
                </a:tc>
                <a:tc gridSpan="7" vMerge="1">
                  <a:txBody>
                    <a:bodyPr/>
                    <a:lstStyle/>
                    <a:p>
                      <a:endParaRPr lang="zh-TW"/>
                    </a:p>
                  </a:txBody>
                  <a:tcPr/>
                </a:tc>
                <a:tc hMerge="1" vMerge="1">
                  <a:txBody>
                    <a:bodyPr/>
                    <a:lstStyle/>
                    <a:p>
                      <a:endParaRPr lang="zh-TW"/>
                    </a:p>
                  </a:txBody>
                  <a:tcPr/>
                </a:tc>
                <a:tc hMerge="1" vMerge="1">
                  <a:txBody>
                    <a:bodyPr/>
                    <a:lstStyle/>
                    <a:p>
                      <a:endParaRPr lang="zh-TW"/>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p>
                  </a:txBody>
                  <a:tcPr/>
                </a:tc>
                <a:tc vMerge="1">
                  <a:txBody>
                    <a:bodyPr/>
                    <a:lstStyle/>
                    <a:p>
                      <a:endParaRPr lang="zh-TW"/>
                    </a:p>
                  </a:txBody>
                  <a:tcPr/>
                </a:tc>
                <a:extLst>
                  <a:ext uri="{0D108BD9-81ED-4DB2-BD59-A6C34878D82A}">
                    <a16:rowId xmlns="" xmlns:a16="http://schemas.microsoft.com/office/drawing/2014/main" val="10010"/>
                  </a:ext>
                </a:extLst>
              </a:tr>
              <a:tr h="316651">
                <a:tc gridSpan="2">
                  <a:txBody>
                    <a:bodyPr/>
                    <a:lstStyle/>
                    <a:p>
                      <a:pPr marL="0" marR="0" lvl="0" indent="0" algn="just" rtl="0">
                        <a:lnSpc>
                          <a:spcPct val="163636"/>
                        </a:lnSpc>
                        <a:spcBef>
                          <a:spcPts val="0"/>
                        </a:spcBef>
                        <a:spcAft>
                          <a:spcPts val="0"/>
                        </a:spcAft>
                        <a:buNone/>
                      </a:pPr>
                      <a:r>
                        <a:rPr lang="zh-TW" sz="1200" b="0" u="none" strike="noStrike" cap="none">
                          <a:latin typeface="PMingLiu"/>
                          <a:ea typeface="PMingLiu"/>
                          <a:cs typeface="PMingLiu"/>
                          <a:sym typeface="PMingLiu"/>
                        </a:rPr>
                        <a:t>3.就近入學</a:t>
                      </a:r>
                      <a:endParaRPr sz="1200" b="0" u="none" strike="noStrike" cap="none">
                        <a:latin typeface="PMingLiu"/>
                        <a:ea typeface="PMingLiu"/>
                        <a:cs typeface="PMingLiu"/>
                        <a:sym typeface="PMingLiu"/>
                      </a:endParaRPr>
                    </a:p>
                  </a:txBody>
                  <a:tcPr marL="3188" marR="3188"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CCFF"/>
                    </a:solidFill>
                  </a:tcPr>
                </a:tc>
                <a:tc hMerge="1">
                  <a:txBody>
                    <a:bodyPr/>
                    <a:lstStyle/>
                    <a:p>
                      <a:endParaRPr lang="zh-TW"/>
                    </a:p>
                  </a:txBody>
                  <a:tcPr/>
                </a:tc>
                <a:tc gridSpan="2">
                  <a:txBody>
                    <a:bodyPr/>
                    <a:lstStyle/>
                    <a:p>
                      <a:pPr marL="0" marR="0" lvl="0" indent="0" algn="ctr" rtl="0">
                        <a:lnSpc>
                          <a:spcPct val="163636"/>
                        </a:lnSpc>
                        <a:spcBef>
                          <a:spcPts val="0"/>
                        </a:spcBef>
                        <a:spcAft>
                          <a:spcPts val="0"/>
                        </a:spcAft>
                        <a:buNone/>
                      </a:pPr>
                      <a:r>
                        <a:rPr lang="zh-TW" sz="1200" b="0" u="none" strike="noStrike" cap="none" dirty="0">
                          <a:latin typeface="PMingLiu"/>
                          <a:ea typeface="PMingLiu"/>
                          <a:cs typeface="PMingLiu"/>
                          <a:sym typeface="PMingLiu"/>
                        </a:rPr>
                        <a:t>符合10分</a:t>
                      </a:r>
                      <a:endParaRPr sz="1200" b="0"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CCFF"/>
                    </a:solidFill>
                  </a:tcPr>
                </a:tc>
                <a:tc hMerge="1">
                  <a:txBody>
                    <a:bodyPr/>
                    <a:lstStyle/>
                    <a:p>
                      <a:endParaRPr lang="zh-TW"/>
                    </a:p>
                  </a:txBody>
                  <a:tcPr/>
                </a:tc>
                <a:tc gridSpan="2">
                  <a:txBody>
                    <a:bodyPr/>
                    <a:lstStyle/>
                    <a:p>
                      <a:pPr marL="0" marR="0" lvl="0" indent="0" algn="ctr" rtl="0">
                        <a:lnSpc>
                          <a:spcPct val="163636"/>
                        </a:lnSpc>
                        <a:spcBef>
                          <a:spcPts val="0"/>
                        </a:spcBef>
                        <a:spcAft>
                          <a:spcPts val="0"/>
                        </a:spcAft>
                        <a:buNone/>
                      </a:pPr>
                      <a:r>
                        <a:rPr lang="zh-TW" sz="1200" b="0" u="none" strike="noStrike" cap="none" dirty="0">
                          <a:latin typeface="PMingLiu"/>
                          <a:ea typeface="PMingLiu"/>
                          <a:cs typeface="PMingLiu"/>
                          <a:sym typeface="PMingLiu"/>
                        </a:rPr>
                        <a:t>不符0分</a:t>
                      </a:r>
                      <a:endParaRPr sz="1200" b="0" u="none" strike="noStrike" cap="none" dirty="0">
                        <a:latin typeface="PMingLiu"/>
                        <a:ea typeface="PMingLiu"/>
                        <a:cs typeface="PMingLiu"/>
                        <a:sym typeface="PMingLiu"/>
                      </a:endParaRPr>
                    </a:p>
                  </a:txBody>
                  <a:tcPr marL="3188" marR="3188"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99CCFF"/>
                    </a:solidFill>
                  </a:tcPr>
                </a:tc>
                <a:tc hMerge="1">
                  <a:txBody>
                    <a:bodyPr/>
                    <a:lstStyle/>
                    <a:p>
                      <a:endParaRPr lang="zh-TW" altLang="en-US"/>
                    </a:p>
                  </a:txBody>
                  <a:tcPr/>
                </a:tc>
                <a:tc gridSpan="3">
                  <a:txBody>
                    <a:bodyPr/>
                    <a:lstStyle/>
                    <a:p>
                      <a:pPr marL="0" marR="0" lvl="0" indent="0" algn="just" rtl="0">
                        <a:lnSpc>
                          <a:spcPct val="163636"/>
                        </a:lnSpc>
                        <a:spcBef>
                          <a:spcPts val="0"/>
                        </a:spcBef>
                        <a:spcAft>
                          <a:spcPts val="0"/>
                        </a:spcAft>
                        <a:buNone/>
                      </a:pPr>
                      <a:r>
                        <a:rPr lang="zh-TW" sz="1200" b="0" u="none" strike="noStrike" cap="none" dirty="0">
                          <a:latin typeface="PMingLiu"/>
                          <a:ea typeface="PMingLiu"/>
                          <a:cs typeface="PMingLiu"/>
                          <a:sym typeface="PMingLiu"/>
                        </a:rPr>
                        <a:t> </a:t>
                      </a:r>
                      <a:endParaRPr sz="1200" b="0" u="none" strike="noStrike" cap="none" dirty="0">
                        <a:latin typeface="PMingLiu"/>
                        <a:ea typeface="PMingLiu"/>
                        <a:cs typeface="PMingLiu"/>
                        <a:sym typeface="PMingLiu"/>
                      </a:endParaRPr>
                    </a:p>
                  </a:txBody>
                  <a:tcPr marL="3188" marR="3188"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99CCFF"/>
                    </a:solidFill>
                  </a:tcPr>
                </a:tc>
                <a:tc hMerge="1">
                  <a:txBody>
                    <a:bodyPr/>
                    <a:lstStyle/>
                    <a:p>
                      <a:endParaRPr lang="zh-TW" altLang="en-US"/>
                    </a:p>
                  </a:txBody>
                  <a:tcPr/>
                </a:tc>
                <a:tc hMerge="1">
                  <a:txBody>
                    <a:bodyPr/>
                    <a:lstStyle/>
                    <a:p>
                      <a:endParaRPr lang="zh-TW" altLang="en-US"/>
                    </a:p>
                  </a:txBody>
                  <a:tcPr/>
                </a:tc>
                <a:tc>
                  <a:txBody>
                    <a:bodyPr/>
                    <a:lstStyle/>
                    <a:p>
                      <a:pPr marL="0" marR="0" lvl="0" indent="0" algn="ctr" rtl="0">
                        <a:lnSpc>
                          <a:spcPct val="163636"/>
                        </a:lnSpc>
                        <a:spcBef>
                          <a:spcPts val="0"/>
                        </a:spcBef>
                        <a:spcAft>
                          <a:spcPts val="0"/>
                        </a:spcAft>
                        <a:buNone/>
                      </a:pPr>
                      <a:r>
                        <a:rPr lang="zh-TW" sz="1100" b="1" u="none" strike="noStrike" cap="none" dirty="0">
                          <a:solidFill>
                            <a:srgbClr val="FF0000"/>
                          </a:solidFill>
                          <a:effectLst/>
                          <a:latin typeface="PMingLiu"/>
                          <a:ea typeface="PMingLiu"/>
                          <a:cs typeface="PMingLiu"/>
                          <a:sym typeface="PMingLiu"/>
                        </a:rPr>
                        <a:t>10</a:t>
                      </a:r>
                      <a:r>
                        <a:rPr lang="zh-TW" altLang="en-US" sz="1100" b="1" u="none" strike="noStrike" cap="none" dirty="0">
                          <a:solidFill>
                            <a:srgbClr val="FF0000"/>
                          </a:solidFill>
                          <a:effectLst/>
                          <a:latin typeface="PMingLiu"/>
                          <a:ea typeface="PMingLiu"/>
                          <a:cs typeface="PMingLiu"/>
                          <a:sym typeface="PMingLiu"/>
                        </a:rPr>
                        <a:t>分</a:t>
                      </a:r>
                      <a:endParaRPr lang="en-US" altLang="zh-TW" sz="1100" b="1" u="none" strike="noStrike" cap="none" dirty="0">
                        <a:solidFill>
                          <a:srgbClr val="FF0000"/>
                        </a:solidFill>
                        <a:effectLst/>
                        <a:latin typeface="PMingLiu"/>
                        <a:ea typeface="PMingLiu"/>
                        <a:cs typeface="PMingLiu"/>
                        <a:sym typeface="PMingLiu"/>
                      </a:endParaRPr>
                    </a:p>
                  </a:txBody>
                  <a:tcPr marL="3188" marR="3188"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99CCFF"/>
                    </a:solidFill>
                  </a:tcPr>
                </a:tc>
                <a:tc>
                  <a:txBody>
                    <a:bodyPr/>
                    <a:lstStyle/>
                    <a:p>
                      <a:pPr marL="0" marR="0" lvl="0" indent="0" algn="just" rtl="0">
                        <a:lnSpc>
                          <a:spcPct val="163636"/>
                        </a:lnSpc>
                        <a:spcBef>
                          <a:spcPts val="0"/>
                        </a:spcBef>
                        <a:spcAft>
                          <a:spcPts val="0"/>
                        </a:spcAft>
                        <a:buNone/>
                      </a:pPr>
                      <a:r>
                        <a:rPr lang="zh-TW" sz="1100" b="0" u="none" strike="noStrike" cap="none" dirty="0">
                          <a:latin typeface="PMingLiu"/>
                          <a:ea typeface="PMingLiu"/>
                          <a:cs typeface="PMingLiu"/>
                          <a:sym typeface="PMingLiu"/>
                        </a:rPr>
                        <a:t> </a:t>
                      </a:r>
                      <a:endParaRPr sz="1100" b="0"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CCFF"/>
                    </a:solidFill>
                  </a:tcPr>
                </a:tc>
                <a:extLst>
                  <a:ext uri="{0D108BD9-81ED-4DB2-BD59-A6C34878D82A}">
                    <a16:rowId xmlns="" xmlns:a16="http://schemas.microsoft.com/office/drawing/2014/main" val="10011"/>
                  </a:ext>
                </a:extLst>
              </a:tr>
              <a:tr h="1327477">
                <a:tc gridSpan="2">
                  <a:txBody>
                    <a:bodyPr/>
                    <a:lstStyle/>
                    <a:p>
                      <a:pPr marL="0" marR="0" lvl="0" indent="0" algn="just" rtl="0">
                        <a:lnSpc>
                          <a:spcPct val="163636"/>
                        </a:lnSpc>
                        <a:spcBef>
                          <a:spcPts val="0"/>
                        </a:spcBef>
                        <a:spcAft>
                          <a:spcPts val="0"/>
                        </a:spcAft>
                        <a:buNone/>
                      </a:pPr>
                      <a:r>
                        <a:rPr lang="zh-TW" sz="1400" b="0" u="none" strike="noStrike" cap="none" dirty="0">
                          <a:latin typeface="PMingLiu"/>
                          <a:ea typeface="PMingLiu"/>
                          <a:cs typeface="PMingLiu"/>
                          <a:sym typeface="PMingLiu"/>
                        </a:rPr>
                        <a:t>4.國中教育</a:t>
                      </a:r>
                      <a:endParaRPr lang="en-US" altLang="zh-TW" sz="1400" b="0" u="none" strike="noStrike" cap="none" dirty="0">
                        <a:latin typeface="PMingLiu"/>
                        <a:ea typeface="PMingLiu"/>
                        <a:cs typeface="PMingLiu"/>
                        <a:sym typeface="PMingLiu"/>
                      </a:endParaRPr>
                    </a:p>
                    <a:p>
                      <a:pPr marL="0" marR="0" lvl="0" indent="0" algn="just" rtl="0">
                        <a:lnSpc>
                          <a:spcPct val="163636"/>
                        </a:lnSpc>
                        <a:spcBef>
                          <a:spcPts val="0"/>
                        </a:spcBef>
                        <a:spcAft>
                          <a:spcPts val="0"/>
                        </a:spcAft>
                        <a:buNone/>
                      </a:pPr>
                      <a:r>
                        <a:rPr lang="zh-TW" altLang="en-US" sz="1400" b="0" u="none" strike="noStrike" cap="none" dirty="0">
                          <a:latin typeface="PMingLiu"/>
                          <a:ea typeface="PMingLiu"/>
                          <a:cs typeface="PMingLiu"/>
                          <a:sym typeface="PMingLiu"/>
                        </a:rPr>
                        <a:t>  </a:t>
                      </a:r>
                      <a:r>
                        <a:rPr lang="zh-TW" sz="1400" b="0" u="none" strike="noStrike" cap="none" dirty="0">
                          <a:latin typeface="PMingLiu"/>
                          <a:ea typeface="PMingLiu"/>
                          <a:cs typeface="PMingLiu"/>
                          <a:sym typeface="PMingLiu"/>
                        </a:rPr>
                        <a:t>會考</a:t>
                      </a:r>
                      <a:endParaRPr sz="1400" b="0" u="none" strike="noStrike" cap="none" dirty="0">
                        <a:latin typeface="PMingLiu"/>
                        <a:ea typeface="PMingLiu"/>
                        <a:cs typeface="PMingLiu"/>
                        <a:sym typeface="PMingLiu"/>
                      </a:endParaRPr>
                    </a:p>
                  </a:txBody>
                  <a:tcPr marL="3188" marR="3188"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hMerge="1">
                  <a:txBody>
                    <a:bodyPr/>
                    <a:lstStyle/>
                    <a:p>
                      <a:endParaRPr lang="zh-TW"/>
                    </a:p>
                  </a:txBody>
                  <a:tcPr/>
                </a:tc>
                <a:tc gridSpan="7">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zh-TW" altLang="en-US" sz="1100" b="0" u="none" strike="noStrike" cap="none" dirty="0">
                          <a:latin typeface="PMingLiu"/>
                          <a:ea typeface="PMingLiu"/>
                          <a:cs typeface="PMingLiu"/>
                          <a:sym typeface="PMingLiu"/>
                        </a:rPr>
                        <a:t>會考分數五科加上寫作測驗總積點為</a:t>
                      </a:r>
                      <a:r>
                        <a:rPr lang="en-US" altLang="zh-TW" sz="1100" b="0" u="none" strike="noStrike" cap="none" dirty="0">
                          <a:latin typeface="PMingLiu"/>
                          <a:ea typeface="PMingLiu"/>
                          <a:cs typeface="PMingLiu"/>
                          <a:sym typeface="PMingLiu"/>
                        </a:rPr>
                        <a:t>36</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A++(7</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a:t>
                      </a:r>
                      <a:r>
                        <a:rPr lang="zh-TW" altLang="en-US" sz="1100" b="0" u="none" strike="noStrike" cap="none" dirty="0">
                          <a:latin typeface="PMingLiu"/>
                          <a:ea typeface="PMingLiu"/>
                          <a:cs typeface="PMingLiu"/>
                          <a:sym typeface="PMingLiu"/>
                        </a:rPr>
                        <a:t>、</a:t>
                      </a:r>
                      <a:r>
                        <a:rPr lang="en-US" altLang="zh-TW" sz="1100" b="0" u="none" strike="noStrike" cap="none" dirty="0">
                          <a:latin typeface="PMingLiu"/>
                          <a:ea typeface="PMingLiu"/>
                          <a:cs typeface="PMingLiu"/>
                          <a:sym typeface="PMingLiu"/>
                        </a:rPr>
                        <a:t>A+(6</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a:t>
                      </a:r>
                      <a:r>
                        <a:rPr lang="zh-TW" altLang="en-US" sz="1100" b="0" u="none" strike="noStrike" cap="none" dirty="0">
                          <a:latin typeface="PMingLiu"/>
                          <a:ea typeface="PMingLiu"/>
                          <a:cs typeface="PMingLiu"/>
                          <a:sym typeface="PMingLiu"/>
                        </a:rPr>
                        <a:t>、</a:t>
                      </a:r>
                      <a:r>
                        <a:rPr lang="en-US" altLang="zh-TW" sz="1100" b="0" u="none" strike="noStrike" cap="none" dirty="0">
                          <a:latin typeface="PMingLiu"/>
                          <a:ea typeface="PMingLiu"/>
                          <a:cs typeface="PMingLiu"/>
                          <a:sym typeface="PMingLiu"/>
                        </a:rPr>
                        <a:t>A(5</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a:t>
                      </a:r>
                      <a:r>
                        <a:rPr lang="zh-TW" altLang="en-US" sz="1100" b="0" u="none" strike="noStrike" cap="none" dirty="0">
                          <a:latin typeface="PMingLiu"/>
                          <a:ea typeface="PMingLiu"/>
                          <a:cs typeface="PMingLiu"/>
                          <a:sym typeface="PMingLiu"/>
                        </a:rPr>
                        <a:t>、</a:t>
                      </a:r>
                      <a:r>
                        <a:rPr lang="en-US" altLang="zh-TW" sz="1100" b="0" u="none" strike="noStrike" cap="none" dirty="0">
                          <a:latin typeface="PMingLiu"/>
                          <a:ea typeface="PMingLiu"/>
                          <a:cs typeface="PMingLiu"/>
                          <a:sym typeface="PMingLiu"/>
                        </a:rPr>
                        <a:t>B++(4</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a:t>
                      </a:r>
                      <a:r>
                        <a:rPr lang="zh-TW" altLang="en-US" sz="1100" b="0" u="none" strike="noStrike" cap="none" dirty="0">
                          <a:latin typeface="PMingLiu"/>
                          <a:ea typeface="PMingLiu"/>
                          <a:cs typeface="PMingLiu"/>
                          <a:sym typeface="PMingLiu"/>
                        </a:rPr>
                        <a:t>、</a:t>
                      </a:r>
                      <a:r>
                        <a:rPr lang="en-US" altLang="zh-TW" sz="1100" b="0" u="none" strike="noStrike" cap="none" dirty="0">
                          <a:latin typeface="PMingLiu"/>
                          <a:ea typeface="PMingLiu"/>
                          <a:cs typeface="PMingLiu"/>
                          <a:sym typeface="PMingLiu"/>
                        </a:rPr>
                        <a:t>B+(3</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a:t>
                      </a:r>
                      <a:r>
                        <a:rPr lang="zh-TW" altLang="en-US" sz="1100" b="0" u="none" strike="noStrike" cap="none" dirty="0">
                          <a:latin typeface="PMingLiu"/>
                          <a:ea typeface="PMingLiu"/>
                          <a:cs typeface="PMingLiu"/>
                          <a:sym typeface="PMingLiu"/>
                        </a:rPr>
                        <a:t>、</a:t>
                      </a:r>
                      <a:r>
                        <a:rPr lang="en-US" altLang="zh-TW" sz="1100" b="0" u="none" strike="noStrike" cap="none" dirty="0">
                          <a:latin typeface="PMingLiu"/>
                          <a:ea typeface="PMingLiu"/>
                          <a:cs typeface="PMingLiu"/>
                          <a:sym typeface="PMingLiu"/>
                        </a:rPr>
                        <a:t>B(2</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a:t>
                      </a:r>
                      <a:r>
                        <a:rPr lang="zh-TW" altLang="en-US" sz="1100" b="0" u="none" strike="noStrike" cap="none" dirty="0">
                          <a:latin typeface="PMingLiu"/>
                          <a:ea typeface="PMingLiu"/>
                          <a:cs typeface="PMingLiu"/>
                          <a:sym typeface="PMingLiu"/>
                        </a:rPr>
                        <a:t>、</a:t>
                      </a:r>
                      <a:r>
                        <a:rPr lang="en-US" altLang="zh-TW" sz="1100" b="0" u="none" strike="noStrike" cap="none" dirty="0">
                          <a:latin typeface="PMingLiu"/>
                          <a:ea typeface="PMingLiu"/>
                          <a:cs typeface="PMingLiu"/>
                          <a:sym typeface="PMingLiu"/>
                        </a:rPr>
                        <a:t>C(1</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a:t>
                      </a:r>
                      <a:r>
                        <a:rPr lang="zh-TW" altLang="en-US" sz="1100" b="0" u="none" strike="noStrike" cap="none" dirty="0">
                          <a:latin typeface="PMingLiu"/>
                          <a:ea typeface="PMingLiu"/>
                          <a:cs typeface="PMingLiu"/>
                          <a:sym typeface="PMingLiu"/>
                        </a:rPr>
                        <a:t>。 </a:t>
                      </a:r>
                      <a:endParaRPr lang="en-US" altLang="zh-TW" sz="1100" b="0" u="none" strike="noStrike" cap="none" dirty="0">
                        <a:latin typeface="PMingLiu"/>
                        <a:ea typeface="PMingLiu"/>
                        <a:cs typeface="PMingLiu"/>
                        <a:sym typeface="PMingLiu"/>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zh-TW" altLang="en-US" sz="1100" b="0" u="none" strike="noStrike" cap="none" dirty="0">
                          <a:latin typeface="PMingLiu"/>
                          <a:ea typeface="PMingLiu"/>
                          <a:cs typeface="PMingLiu"/>
                          <a:sym typeface="PMingLiu"/>
                        </a:rPr>
                        <a:t>寫作測驗</a:t>
                      </a:r>
                      <a:r>
                        <a:rPr lang="en-US" altLang="zh-TW" sz="1100" b="0" u="none" strike="noStrike" cap="none" dirty="0">
                          <a:latin typeface="PMingLiu"/>
                          <a:ea typeface="PMingLiu"/>
                          <a:cs typeface="PMingLiu"/>
                          <a:sym typeface="PMingLiu"/>
                        </a:rPr>
                        <a:t>6</a:t>
                      </a:r>
                      <a:r>
                        <a:rPr lang="zh-TW" altLang="en-US" sz="1100" b="0" u="none" strike="noStrike" cap="none" dirty="0">
                          <a:latin typeface="PMingLiu"/>
                          <a:ea typeface="PMingLiu"/>
                          <a:cs typeface="PMingLiu"/>
                          <a:sym typeface="PMingLiu"/>
                        </a:rPr>
                        <a:t>級分</a:t>
                      </a:r>
                      <a:r>
                        <a:rPr lang="en-US" altLang="zh-TW" sz="1100" b="0" u="none" strike="noStrike" cap="none" dirty="0">
                          <a:latin typeface="PMingLiu"/>
                          <a:ea typeface="PMingLiu"/>
                          <a:cs typeface="PMingLiu"/>
                          <a:sym typeface="PMingLiu"/>
                        </a:rPr>
                        <a:t>1</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5</a:t>
                      </a:r>
                      <a:r>
                        <a:rPr lang="zh-TW" altLang="en-US" sz="1100" b="0" u="none" strike="noStrike" cap="none" dirty="0">
                          <a:latin typeface="PMingLiu"/>
                          <a:ea typeface="PMingLiu"/>
                          <a:cs typeface="PMingLiu"/>
                          <a:sym typeface="PMingLiu"/>
                        </a:rPr>
                        <a:t>級分</a:t>
                      </a:r>
                      <a:r>
                        <a:rPr lang="en-US" altLang="zh-TW" sz="1100" b="0" u="none" strike="noStrike" cap="none" dirty="0">
                          <a:latin typeface="PMingLiu"/>
                          <a:ea typeface="PMingLiu"/>
                          <a:cs typeface="PMingLiu"/>
                          <a:sym typeface="PMingLiu"/>
                        </a:rPr>
                        <a:t>0.8</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4</a:t>
                      </a:r>
                      <a:r>
                        <a:rPr lang="zh-TW" altLang="en-US" sz="1100" b="0" u="none" strike="noStrike" cap="none" dirty="0">
                          <a:latin typeface="PMingLiu"/>
                          <a:ea typeface="PMingLiu"/>
                          <a:cs typeface="PMingLiu"/>
                          <a:sym typeface="PMingLiu"/>
                        </a:rPr>
                        <a:t>級分</a:t>
                      </a:r>
                      <a:r>
                        <a:rPr lang="en-US" altLang="zh-TW" sz="1100" b="0" u="none" strike="noStrike" cap="none" dirty="0">
                          <a:latin typeface="PMingLiu"/>
                          <a:ea typeface="PMingLiu"/>
                          <a:cs typeface="PMingLiu"/>
                          <a:sym typeface="PMingLiu"/>
                        </a:rPr>
                        <a:t>0.6</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3</a:t>
                      </a:r>
                      <a:r>
                        <a:rPr lang="zh-TW" altLang="en-US" sz="1100" b="0" u="none" strike="noStrike" cap="none" dirty="0">
                          <a:latin typeface="PMingLiu"/>
                          <a:ea typeface="PMingLiu"/>
                          <a:cs typeface="PMingLiu"/>
                          <a:sym typeface="PMingLiu"/>
                        </a:rPr>
                        <a:t>級分</a:t>
                      </a:r>
                      <a:r>
                        <a:rPr lang="en-US" altLang="zh-TW" sz="1100" b="0" u="none" strike="noStrike" cap="none" dirty="0">
                          <a:latin typeface="PMingLiu"/>
                          <a:ea typeface="PMingLiu"/>
                          <a:cs typeface="PMingLiu"/>
                          <a:sym typeface="PMingLiu"/>
                        </a:rPr>
                        <a:t>0.4</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2</a:t>
                      </a:r>
                      <a:r>
                        <a:rPr lang="zh-TW" altLang="en-US" sz="1100" b="0" u="none" strike="noStrike" cap="none" dirty="0">
                          <a:latin typeface="PMingLiu"/>
                          <a:ea typeface="PMingLiu"/>
                          <a:cs typeface="PMingLiu"/>
                          <a:sym typeface="PMingLiu"/>
                        </a:rPr>
                        <a:t>級分</a:t>
                      </a:r>
                      <a:r>
                        <a:rPr lang="en-US" altLang="zh-TW" sz="1100" b="0" u="none" strike="noStrike" cap="none" dirty="0">
                          <a:latin typeface="PMingLiu"/>
                          <a:ea typeface="PMingLiu"/>
                          <a:cs typeface="PMingLiu"/>
                          <a:sym typeface="PMingLiu"/>
                        </a:rPr>
                        <a:t>0.2</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1</a:t>
                      </a:r>
                      <a:r>
                        <a:rPr lang="zh-TW" altLang="en-US" sz="1100" b="0" u="none" strike="noStrike" cap="none" dirty="0">
                          <a:latin typeface="PMingLiu"/>
                          <a:ea typeface="PMingLiu"/>
                          <a:cs typeface="PMingLiu"/>
                          <a:sym typeface="PMingLiu"/>
                        </a:rPr>
                        <a:t>級分</a:t>
                      </a:r>
                      <a:r>
                        <a:rPr lang="en-US" altLang="zh-TW" sz="1100" b="0" u="none" strike="noStrike" cap="none" dirty="0">
                          <a:latin typeface="PMingLiu"/>
                          <a:ea typeface="PMingLiu"/>
                          <a:cs typeface="PMingLiu"/>
                          <a:sym typeface="PMingLiu"/>
                        </a:rPr>
                        <a:t>0.1</a:t>
                      </a:r>
                      <a:r>
                        <a:rPr lang="zh-TW" altLang="en-US" sz="1100" b="0" u="none" strike="noStrike" cap="none" dirty="0">
                          <a:latin typeface="PMingLiu"/>
                          <a:ea typeface="PMingLiu"/>
                          <a:cs typeface="PMingLiu"/>
                          <a:sym typeface="PMingLiu"/>
                        </a:rPr>
                        <a:t>分、</a:t>
                      </a:r>
                      <a:r>
                        <a:rPr lang="en-US" altLang="zh-TW" sz="1100" b="0" u="none" strike="noStrike" cap="none" dirty="0">
                          <a:latin typeface="PMingLiu"/>
                          <a:ea typeface="PMingLiu"/>
                          <a:cs typeface="PMingLiu"/>
                          <a:sym typeface="PMingLiu"/>
                        </a:rPr>
                        <a:t>0</a:t>
                      </a:r>
                      <a:r>
                        <a:rPr lang="zh-TW" altLang="en-US" sz="1100" b="0" u="none" strike="noStrike" cap="none" dirty="0">
                          <a:latin typeface="PMingLiu"/>
                          <a:ea typeface="PMingLiu"/>
                          <a:cs typeface="PMingLiu"/>
                          <a:sym typeface="PMingLiu"/>
                        </a:rPr>
                        <a:t>級分</a:t>
                      </a:r>
                      <a:r>
                        <a:rPr lang="en-US" altLang="zh-TW" sz="1100" b="0" u="none" strike="noStrike" cap="none" dirty="0">
                          <a:latin typeface="PMingLiu"/>
                          <a:ea typeface="PMingLiu"/>
                          <a:cs typeface="PMingLiu"/>
                          <a:sym typeface="PMingLiu"/>
                        </a:rPr>
                        <a:t>0</a:t>
                      </a:r>
                      <a:r>
                        <a:rPr lang="zh-TW" altLang="en-US" sz="1100" b="0" u="none" strike="noStrike" cap="none" dirty="0">
                          <a:latin typeface="PMingLiu"/>
                          <a:ea typeface="PMingLiu"/>
                          <a:cs typeface="PMingLiu"/>
                          <a:sym typeface="PMingLiu"/>
                        </a:rPr>
                        <a:t>分。</a:t>
                      </a:r>
                    </a:p>
                  </a:txBody>
                  <a:tcPr marL="3188" marR="3188" marT="0" marB="0">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00"/>
                    </a:solidFill>
                  </a:tcPr>
                </a:tc>
                <a:tc hMerge="1">
                  <a:txBody>
                    <a:bodyPr/>
                    <a:lstStyle/>
                    <a:p>
                      <a:endParaRPr lang="zh-TW"/>
                    </a:p>
                  </a:txBody>
                  <a:tcPr/>
                </a:tc>
                <a:tc hMerge="1">
                  <a:txBody>
                    <a:bodyPr/>
                    <a:lstStyle/>
                    <a:p>
                      <a:endParaRPr lang="zh-TW" altLang="en-US" dirty="0"/>
                    </a:p>
                  </a:txBody>
                  <a:tcPr marL="3188" marR="3188" marT="0" marB="0">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rtl="0">
                        <a:lnSpc>
                          <a:spcPct val="163636"/>
                        </a:lnSpc>
                        <a:spcBef>
                          <a:spcPts val="0"/>
                        </a:spcBef>
                        <a:spcAft>
                          <a:spcPts val="0"/>
                        </a:spcAft>
                        <a:buNone/>
                      </a:pPr>
                      <a:r>
                        <a:rPr lang="zh-TW" sz="1400" b="1" u="none" strike="noStrike" cap="none" dirty="0">
                          <a:solidFill>
                            <a:srgbClr val="FF0000"/>
                          </a:solidFill>
                          <a:effectLst/>
                          <a:latin typeface="PMingLiu"/>
                          <a:ea typeface="PMingLiu"/>
                          <a:cs typeface="PMingLiu"/>
                          <a:sym typeface="PMingLiu"/>
                        </a:rPr>
                        <a:t>3</a:t>
                      </a:r>
                      <a:r>
                        <a:rPr lang="en-US" altLang="zh-TW" sz="1400" b="1" u="none" strike="noStrike" cap="none" dirty="0">
                          <a:solidFill>
                            <a:srgbClr val="FF0000"/>
                          </a:solidFill>
                          <a:effectLst/>
                          <a:latin typeface="PMingLiu"/>
                          <a:ea typeface="PMingLiu"/>
                          <a:cs typeface="PMingLiu"/>
                          <a:sym typeface="PMingLiu"/>
                        </a:rPr>
                        <a:t>6</a:t>
                      </a:r>
                    </a:p>
                    <a:p>
                      <a:pPr marL="0" marR="0" lvl="0" indent="0" algn="ctr" rtl="0">
                        <a:lnSpc>
                          <a:spcPct val="163636"/>
                        </a:lnSpc>
                        <a:spcBef>
                          <a:spcPts val="0"/>
                        </a:spcBef>
                        <a:spcAft>
                          <a:spcPts val="0"/>
                        </a:spcAft>
                        <a:buNone/>
                      </a:pPr>
                      <a:r>
                        <a:rPr lang="zh-TW" sz="1400" b="1" u="none" strike="noStrike" cap="none" dirty="0">
                          <a:solidFill>
                            <a:srgbClr val="FF0000"/>
                          </a:solidFill>
                          <a:effectLst/>
                          <a:latin typeface="PMingLiu"/>
                          <a:ea typeface="PMingLiu"/>
                          <a:cs typeface="PMingLiu"/>
                          <a:sym typeface="PMingLiu"/>
                        </a:rPr>
                        <a:t>分</a:t>
                      </a:r>
                      <a:endParaRPr sz="1400" b="1" u="none" strike="noStrike" cap="none" dirty="0">
                        <a:solidFill>
                          <a:srgbClr val="FF0000"/>
                        </a:solidFill>
                        <a:effectLst/>
                        <a:latin typeface="PMingLiu"/>
                        <a:ea typeface="PMingLiu"/>
                        <a:cs typeface="PMingLiu"/>
                        <a:sym typeface="PMingLiu"/>
                      </a:endParaRPr>
                    </a:p>
                  </a:txBody>
                  <a:tcPr marL="3188" marR="3188"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00"/>
                    </a:solidFill>
                  </a:tcPr>
                </a:tc>
                <a:tc>
                  <a:txBody>
                    <a:bodyPr/>
                    <a:lstStyle/>
                    <a:p>
                      <a:pPr marL="0" marR="0" lvl="0" indent="0" algn="just" rtl="0">
                        <a:lnSpc>
                          <a:spcPct val="163636"/>
                        </a:lnSpc>
                        <a:spcBef>
                          <a:spcPts val="0"/>
                        </a:spcBef>
                        <a:spcAft>
                          <a:spcPts val="0"/>
                        </a:spcAft>
                        <a:buNone/>
                      </a:pPr>
                      <a:endParaRPr sz="1100" b="0"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extLst>
                  <a:ext uri="{0D108BD9-81ED-4DB2-BD59-A6C34878D82A}">
                    <a16:rowId xmlns="" xmlns:a16="http://schemas.microsoft.com/office/drawing/2014/main" val="10012"/>
                  </a:ext>
                </a:extLst>
              </a:tr>
              <a:tr h="369414">
                <a:tc gridSpan="9">
                  <a:txBody>
                    <a:bodyPr/>
                    <a:lstStyle/>
                    <a:p>
                      <a:pPr marL="0" marR="0" lvl="0" indent="0" algn="ctr" rtl="0">
                        <a:lnSpc>
                          <a:spcPct val="163636"/>
                        </a:lnSpc>
                        <a:spcBef>
                          <a:spcPts val="0"/>
                        </a:spcBef>
                        <a:spcAft>
                          <a:spcPts val="0"/>
                        </a:spcAft>
                        <a:buNone/>
                      </a:pPr>
                      <a:r>
                        <a:rPr lang="zh-TW" sz="1400" b="0" u="none" strike="noStrike" cap="none" dirty="0">
                          <a:latin typeface="PMingLiu"/>
                          <a:ea typeface="PMingLiu"/>
                          <a:cs typeface="PMingLiu"/>
                          <a:sym typeface="PMingLiu"/>
                        </a:rPr>
                        <a:t>參考總分</a:t>
                      </a:r>
                      <a:endParaRPr sz="1400" b="0" u="none" strike="noStrike" cap="none" dirty="0">
                        <a:latin typeface="PMingLiu"/>
                        <a:ea typeface="PMingLiu"/>
                        <a:cs typeface="PMingLiu"/>
                        <a:sym typeface="PMingLiu"/>
                      </a:endParaRPr>
                    </a:p>
                  </a:txBody>
                  <a:tcPr marL="3188" marR="3188"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CCFF"/>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rtl="0">
                        <a:lnSpc>
                          <a:spcPct val="163636"/>
                        </a:lnSpc>
                        <a:spcBef>
                          <a:spcPts val="0"/>
                        </a:spcBef>
                        <a:spcAft>
                          <a:spcPts val="0"/>
                        </a:spcAft>
                        <a:buNone/>
                      </a:pPr>
                      <a:r>
                        <a:rPr lang="zh-TW" sz="1400" b="1" u="none" strike="noStrike" cap="none" dirty="0">
                          <a:solidFill>
                            <a:srgbClr val="FF0000"/>
                          </a:solidFill>
                          <a:effectLst/>
                          <a:latin typeface="PMingLiu"/>
                          <a:ea typeface="PMingLiu"/>
                          <a:cs typeface="PMingLiu"/>
                          <a:sym typeface="PMingLiu"/>
                        </a:rPr>
                        <a:t>10</a:t>
                      </a:r>
                      <a:r>
                        <a:rPr lang="en-US" altLang="zh-TW" sz="1400" b="1" u="none" strike="noStrike" cap="none" dirty="0">
                          <a:solidFill>
                            <a:srgbClr val="FF0000"/>
                          </a:solidFill>
                          <a:effectLst/>
                          <a:latin typeface="PMingLiu"/>
                          <a:ea typeface="PMingLiu"/>
                          <a:cs typeface="PMingLiu"/>
                          <a:sym typeface="PMingLiu"/>
                        </a:rPr>
                        <a:t>8</a:t>
                      </a:r>
                      <a:endParaRPr sz="1400" b="1" u="none" strike="noStrike" cap="none" dirty="0">
                        <a:solidFill>
                          <a:srgbClr val="FF0000"/>
                        </a:solidFill>
                        <a:effectLst/>
                        <a:latin typeface="PMingLiu"/>
                        <a:ea typeface="PMingLiu"/>
                        <a:cs typeface="PMingLiu"/>
                        <a:sym typeface="PMingLiu"/>
                      </a:endParaRPr>
                    </a:p>
                  </a:txBody>
                  <a:tcPr marL="3188" marR="3188" marT="0" marB="0">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CCFF"/>
                    </a:solidFill>
                  </a:tcPr>
                </a:tc>
                <a:tc>
                  <a:txBody>
                    <a:bodyPr/>
                    <a:lstStyle/>
                    <a:p>
                      <a:pPr marL="0" marR="0" lvl="0" indent="0" algn="just" rtl="0">
                        <a:lnSpc>
                          <a:spcPct val="163636"/>
                        </a:lnSpc>
                        <a:spcBef>
                          <a:spcPts val="0"/>
                        </a:spcBef>
                        <a:spcAft>
                          <a:spcPts val="0"/>
                        </a:spcAft>
                        <a:buNone/>
                      </a:pPr>
                      <a:r>
                        <a:rPr lang="zh-TW" sz="1100" b="0" u="none" strike="noStrike" cap="none" dirty="0">
                          <a:latin typeface="PMingLiu"/>
                          <a:ea typeface="PMingLiu"/>
                          <a:cs typeface="PMingLiu"/>
                          <a:sym typeface="PMingLiu"/>
                        </a:rPr>
                        <a:t> </a:t>
                      </a:r>
                      <a:endParaRPr sz="1100" b="0" u="none" strike="noStrike" cap="none" dirty="0">
                        <a:latin typeface="PMingLiu"/>
                        <a:ea typeface="PMingLiu"/>
                        <a:cs typeface="PMingLiu"/>
                        <a:sym typeface="PMingLiu"/>
                      </a:endParaRPr>
                    </a:p>
                  </a:txBody>
                  <a:tcPr marL="3188" marR="3188"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CCFF"/>
                    </a:solidFill>
                  </a:tcPr>
                </a:tc>
                <a:extLst>
                  <a:ext uri="{0D108BD9-81ED-4DB2-BD59-A6C34878D82A}">
                    <a16:rowId xmlns="" xmlns:a16="http://schemas.microsoft.com/office/drawing/2014/main" val="10013"/>
                  </a:ext>
                </a:extLst>
              </a:tr>
            </a:tbl>
          </a:graphicData>
        </a:graphic>
      </p:graphicFrame>
      <p:sp>
        <p:nvSpPr>
          <p:cNvPr id="1043" name="Google Shape;1043;p103"/>
          <p:cNvSpPr/>
          <p:nvPr/>
        </p:nvSpPr>
        <p:spPr>
          <a:xfrm>
            <a:off x="342405" y="0"/>
            <a:ext cx="701203" cy="6858000"/>
          </a:xfrm>
          <a:prstGeom prst="rect">
            <a:avLst/>
          </a:prstGeom>
          <a:solidFill>
            <a:srgbClr val="0070C0"/>
          </a:solidFill>
          <a:ln>
            <a:solidFill>
              <a:schemeClr val="bg1"/>
            </a:solidFill>
          </a:ln>
        </p:spPr>
        <p:txBody>
          <a:bodyPr spcFirstLastPara="1" wrap="square" lIns="91425" tIns="45700" rIns="91425" bIns="45700" anchor="t" anchorCtr="0">
            <a:noAutofit/>
          </a:bodyPr>
          <a:lstStyle/>
          <a:p>
            <a:pPr algn="ctr">
              <a:buClr>
                <a:srgbClr val="000000"/>
              </a:buClr>
              <a:buFont typeface="Arial"/>
              <a:buNone/>
            </a:pPr>
            <a:r>
              <a:rPr lang="en-US" altLang="zh-TW" sz="2400" b="1" kern="0" dirty="0">
                <a:solidFill>
                  <a:srgbClr val="FFFFFF"/>
                </a:solidFill>
                <a:latin typeface="DFKai-SB"/>
                <a:ea typeface="DFKai-SB"/>
                <a:cs typeface="DFKai-SB"/>
                <a:sym typeface="DFKai-SB"/>
              </a:rPr>
              <a:t>(</a:t>
            </a:r>
            <a:r>
              <a:rPr lang="zh-TW" altLang="en-US" sz="2400" b="1" kern="0" dirty="0">
                <a:solidFill>
                  <a:srgbClr val="FFFFFF"/>
                </a:solidFill>
                <a:latin typeface="DFKai-SB"/>
                <a:ea typeface="DFKai-SB"/>
                <a:cs typeface="DFKai-SB"/>
                <a:sym typeface="DFKai-SB"/>
              </a:rPr>
              <a:t>三</a:t>
            </a:r>
            <a:r>
              <a:rPr lang="en-US" altLang="zh-TW" sz="2400" b="1" kern="0" dirty="0">
                <a:solidFill>
                  <a:srgbClr val="FFFFFF"/>
                </a:solidFill>
                <a:latin typeface="DFKai-SB"/>
                <a:ea typeface="DFKai-SB"/>
                <a:cs typeface="DFKai-SB"/>
                <a:sym typeface="DFKai-SB"/>
              </a:rPr>
              <a:t>)</a:t>
            </a:r>
            <a:endParaRPr sz="1100" kern="0" dirty="0">
              <a:solidFill>
                <a:srgbClr val="000000"/>
              </a:solidFill>
              <a:cs typeface="Arial"/>
              <a:sym typeface="Arial"/>
            </a:endParaRPr>
          </a:p>
          <a:p>
            <a:pPr algn="ctr">
              <a:buClr>
                <a:srgbClr val="000000"/>
              </a:buClr>
              <a:buFont typeface="Arial"/>
              <a:buNone/>
            </a:pPr>
            <a:r>
              <a:rPr lang="zh-TW" altLang="en-US" sz="3200" b="1" kern="0" dirty="0">
                <a:solidFill>
                  <a:schemeClr val="bg1"/>
                </a:solidFill>
                <a:latin typeface="DFKai-SB"/>
                <a:ea typeface="DFKai-SB"/>
                <a:cs typeface="DFKai-SB"/>
                <a:sym typeface="DFKai-SB"/>
              </a:rPr>
              <a:t>免試入學超額比序</a:t>
            </a:r>
            <a:endParaRPr lang="en-US" altLang="zh-TW" sz="3200" b="1" kern="0" dirty="0">
              <a:solidFill>
                <a:schemeClr val="bg1"/>
              </a:solidFill>
              <a:latin typeface="DFKai-SB"/>
              <a:ea typeface="DFKai-SB"/>
              <a:cs typeface="DFKai-SB"/>
              <a:sym typeface="DFKai-SB"/>
            </a:endParaRPr>
          </a:p>
          <a:p>
            <a:pPr algn="ctr">
              <a:buClr>
                <a:srgbClr val="000000"/>
              </a:buClr>
              <a:buFont typeface="Arial"/>
              <a:buNone/>
            </a:pPr>
            <a:endParaRPr lang="en-US" altLang="zh-TW" sz="3200" b="1" kern="0" dirty="0">
              <a:solidFill>
                <a:schemeClr val="bg1"/>
              </a:solidFill>
              <a:latin typeface="DFKai-SB"/>
              <a:ea typeface="DFKai-SB"/>
              <a:cs typeface="DFKai-SB"/>
              <a:sym typeface="DFKai-SB"/>
            </a:endParaRPr>
          </a:p>
        </p:txBody>
      </p:sp>
      <p:sp>
        <p:nvSpPr>
          <p:cNvPr id="1044" name="Google Shape;1044;p103"/>
          <p:cNvSpPr txBox="1"/>
          <p:nvPr/>
        </p:nvSpPr>
        <p:spPr>
          <a:xfrm>
            <a:off x="5796136" y="5358003"/>
            <a:ext cx="3096343" cy="1080120"/>
          </a:xfrm>
          <a:prstGeom prst="rect">
            <a:avLst/>
          </a:prstGeom>
          <a:noFill/>
          <a:ln>
            <a:noFill/>
          </a:ln>
        </p:spPr>
        <p:txBody>
          <a:bodyPr spcFirstLastPara="1" wrap="square" lIns="91425" tIns="45700" rIns="91425" bIns="45700" anchor="t" anchorCtr="0">
            <a:noAutofit/>
          </a:bodyPr>
          <a:lstStyle/>
          <a:p>
            <a:pPr>
              <a:buClr>
                <a:srgbClr val="647252"/>
              </a:buClr>
              <a:buSzPts val="1680"/>
            </a:pPr>
            <a:r>
              <a:rPr lang="zh-TW" altLang="en-US" sz="2000" b="1" kern="0" dirty="0">
                <a:solidFill>
                  <a:srgbClr val="FF0000"/>
                </a:solidFill>
                <a:latin typeface="DFKai-SB"/>
                <a:ea typeface="DFKai-SB"/>
                <a:cs typeface="DFKai-SB"/>
                <a:sym typeface="DFKai-SB"/>
              </a:rPr>
              <a:t>多元學習表現採計前五學期，七上至九下開學前一日</a:t>
            </a:r>
            <a:r>
              <a:rPr lang="en-US" altLang="zh-TW" sz="2000" b="1" kern="0" dirty="0">
                <a:solidFill>
                  <a:srgbClr val="FF0000"/>
                </a:solidFill>
                <a:latin typeface="DFKai-SB"/>
                <a:ea typeface="DFKai-SB"/>
                <a:cs typeface="DFKai-SB"/>
                <a:sym typeface="DFKai-SB"/>
              </a:rPr>
              <a:t>(</a:t>
            </a:r>
            <a:r>
              <a:rPr lang="en-US" altLang="zh-TW" sz="2000" b="1" kern="0" dirty="0" smtClean="0">
                <a:solidFill>
                  <a:srgbClr val="FF0000"/>
                </a:solidFill>
                <a:latin typeface="DFKai-SB"/>
                <a:ea typeface="DFKai-SB"/>
                <a:cs typeface="DFKai-SB"/>
                <a:sym typeface="DFKai-SB"/>
              </a:rPr>
              <a:t>113</a:t>
            </a:r>
            <a:r>
              <a:rPr lang="zh-TW" altLang="en-US" sz="2000" b="1" kern="0" dirty="0" smtClean="0">
                <a:solidFill>
                  <a:srgbClr val="FF0000"/>
                </a:solidFill>
                <a:latin typeface="DFKai-SB"/>
                <a:ea typeface="DFKai-SB"/>
                <a:cs typeface="DFKai-SB"/>
                <a:sym typeface="DFKai-SB"/>
              </a:rPr>
              <a:t>年</a:t>
            </a:r>
            <a:r>
              <a:rPr lang="en-US" altLang="zh-TW" sz="2000" b="1" kern="0" dirty="0">
                <a:solidFill>
                  <a:srgbClr val="FF0000"/>
                </a:solidFill>
                <a:latin typeface="DFKai-SB"/>
                <a:ea typeface="DFKai-SB"/>
                <a:cs typeface="DFKai-SB"/>
                <a:sym typeface="DFKai-SB"/>
              </a:rPr>
              <a:t>2</a:t>
            </a:r>
            <a:r>
              <a:rPr lang="zh-TW" altLang="en-US" sz="2000" b="1" kern="0" dirty="0">
                <a:solidFill>
                  <a:srgbClr val="FF0000"/>
                </a:solidFill>
                <a:latin typeface="DFKai-SB"/>
                <a:ea typeface="DFKai-SB"/>
                <a:cs typeface="DFKai-SB"/>
                <a:sym typeface="DFKai-SB"/>
              </a:rPr>
              <a:t>月</a:t>
            </a:r>
            <a:r>
              <a:rPr lang="en-US" altLang="zh-TW" sz="2000" b="1" kern="0" dirty="0" smtClean="0">
                <a:solidFill>
                  <a:srgbClr val="FF0000"/>
                </a:solidFill>
                <a:latin typeface="DFKai-SB"/>
                <a:ea typeface="DFKai-SB"/>
                <a:cs typeface="DFKai-SB"/>
                <a:sym typeface="DFKai-SB"/>
              </a:rPr>
              <a:t>15</a:t>
            </a:r>
            <a:r>
              <a:rPr lang="zh-TW" altLang="en-US" sz="2000" b="1" kern="0" dirty="0" smtClean="0">
                <a:solidFill>
                  <a:srgbClr val="FF0000"/>
                </a:solidFill>
                <a:latin typeface="DFKai-SB"/>
                <a:ea typeface="DFKai-SB"/>
                <a:cs typeface="DFKai-SB"/>
                <a:sym typeface="DFKai-SB"/>
              </a:rPr>
              <a:t>日</a:t>
            </a:r>
            <a:r>
              <a:rPr lang="en-US" altLang="zh-TW" sz="2000" b="1" kern="0" dirty="0">
                <a:solidFill>
                  <a:srgbClr val="FF0000"/>
                </a:solidFill>
                <a:latin typeface="DFKai-SB"/>
                <a:ea typeface="DFKai-SB"/>
                <a:cs typeface="DFKai-SB"/>
                <a:sym typeface="DFKai-SB"/>
              </a:rPr>
              <a:t>)</a:t>
            </a:r>
            <a:endParaRPr sz="1200" kern="0" dirty="0">
              <a:solidFill>
                <a:srgbClr val="000000"/>
              </a:solidFill>
              <a:cs typeface="Arial"/>
              <a:sym typeface="Arial"/>
            </a:endParaRPr>
          </a:p>
        </p:txBody>
      </p:sp>
      <p:sp>
        <p:nvSpPr>
          <p:cNvPr id="1045" name="Google Shape;1045;p103"/>
          <p:cNvSpPr txBox="1">
            <a:spLocks noGrp="1"/>
          </p:cNvSpPr>
          <p:nvPr>
            <p:ph type="sldNum" idx="12"/>
          </p:nvPr>
        </p:nvSpPr>
        <p:spPr>
          <a:xfrm>
            <a:off x="-242192" y="764704"/>
            <a:ext cx="584597"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zh-TW"/>
              <a:pPr/>
              <a:t>11</a:t>
            </a:fld>
            <a:endParaRPr dirty="0"/>
          </a:p>
        </p:txBody>
      </p:sp>
      <p:sp>
        <p:nvSpPr>
          <p:cNvPr id="2" name="圓角矩形 1"/>
          <p:cNvSpPr/>
          <p:nvPr/>
        </p:nvSpPr>
        <p:spPr>
          <a:xfrm>
            <a:off x="5148064" y="44624"/>
            <a:ext cx="394996" cy="6805601"/>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4" name="右彎箭號 3"/>
          <p:cNvSpPr/>
          <p:nvPr/>
        </p:nvSpPr>
        <p:spPr>
          <a:xfrm rot="5400000">
            <a:off x="5493905" y="4479708"/>
            <a:ext cx="964502" cy="792088"/>
          </a:xfrm>
          <a:prstGeom prst="ben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solidFill>
                <a:schemeClr val="tx1"/>
              </a:solidFill>
            </a:endParaRPr>
          </a:p>
        </p:txBody>
      </p:sp>
      <p:sp>
        <p:nvSpPr>
          <p:cNvPr id="14" name="圓角矩形 13"/>
          <p:cNvSpPr/>
          <p:nvPr/>
        </p:nvSpPr>
        <p:spPr>
          <a:xfrm>
            <a:off x="5800937" y="5401613"/>
            <a:ext cx="3054490" cy="920891"/>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145619034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104"/>
          <p:cNvSpPr txBox="1">
            <a:spLocks noGrp="1"/>
          </p:cNvSpPr>
          <p:nvPr>
            <p:ph type="title"/>
          </p:nvPr>
        </p:nvSpPr>
        <p:spPr>
          <a:xfrm>
            <a:off x="1151621" y="211516"/>
            <a:ext cx="7344848" cy="857250"/>
          </a:xfrm>
          <a:prstGeom prst="rect">
            <a:avLst/>
          </a:prstGeom>
          <a:solidFill>
            <a:srgbClr val="0070C0"/>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sz="4000" dirty="0">
                <a:solidFill>
                  <a:schemeClr val="lt1"/>
                </a:solidFill>
                <a:latin typeface="DFKai-SB"/>
                <a:ea typeface="DFKai-SB"/>
                <a:cs typeface="DFKai-SB"/>
                <a:sym typeface="DFKai-SB"/>
              </a:rPr>
              <a:t>(</a:t>
            </a:r>
            <a:r>
              <a:rPr lang="zh-TW" altLang="en-US" sz="4000" dirty="0">
                <a:solidFill>
                  <a:schemeClr val="lt1"/>
                </a:solidFill>
                <a:latin typeface="DFKai-SB"/>
                <a:ea typeface="DFKai-SB"/>
                <a:cs typeface="DFKai-SB"/>
                <a:sym typeface="DFKai-SB"/>
              </a:rPr>
              <a:t>四</a:t>
            </a:r>
            <a:r>
              <a:rPr lang="zh-TW" sz="4000" dirty="0">
                <a:solidFill>
                  <a:schemeClr val="lt1"/>
                </a:solidFill>
                <a:latin typeface="DFKai-SB"/>
                <a:ea typeface="DFKai-SB"/>
                <a:cs typeface="DFKai-SB"/>
                <a:sym typeface="DFKai-SB"/>
              </a:rPr>
              <a:t>)免試入學同分比序</a:t>
            </a:r>
            <a:endParaRPr dirty="0"/>
          </a:p>
        </p:txBody>
      </p:sp>
      <p:sp>
        <p:nvSpPr>
          <p:cNvPr id="1051" name="Google Shape;1051;p104"/>
          <p:cNvSpPr/>
          <p:nvPr/>
        </p:nvSpPr>
        <p:spPr>
          <a:xfrm>
            <a:off x="892204" y="2060848"/>
            <a:ext cx="7863682" cy="3608412"/>
          </a:xfrm>
          <a:prstGeom prst="rect">
            <a:avLst/>
          </a:prstGeom>
          <a:noFill/>
          <a:ln>
            <a:noFill/>
          </a:ln>
        </p:spPr>
        <p:txBody>
          <a:bodyPr spcFirstLastPara="1" wrap="square" lIns="91425" tIns="45700" rIns="91425" bIns="45700" anchor="t" anchorCtr="0">
            <a:noAutofit/>
          </a:bodyPr>
          <a:lstStyle/>
          <a:p>
            <a:pPr>
              <a:lnSpc>
                <a:spcPct val="150000"/>
              </a:lnSpc>
              <a:buClr>
                <a:srgbClr val="000000"/>
              </a:buClr>
              <a:buFont typeface="Arial"/>
              <a:buNone/>
            </a:pPr>
            <a:r>
              <a:rPr lang="en-US" altLang="zh-TW" sz="2800" b="1" kern="0" dirty="0">
                <a:solidFill>
                  <a:srgbClr val="000000"/>
                </a:solidFill>
                <a:latin typeface="Times New Roman"/>
                <a:ea typeface="Times New Roman"/>
                <a:cs typeface="Times New Roman"/>
                <a:sym typeface="Times New Roman"/>
              </a:rPr>
              <a:t>(1)</a:t>
            </a:r>
            <a:r>
              <a:rPr lang="zh-TW" altLang="en-US" sz="2800" b="1" kern="0" dirty="0">
                <a:solidFill>
                  <a:srgbClr val="000000"/>
                </a:solidFill>
                <a:latin typeface="Times New Roman"/>
                <a:ea typeface="Times New Roman"/>
                <a:cs typeface="Times New Roman"/>
                <a:sym typeface="Times New Roman"/>
              </a:rPr>
              <a:t>總積分 </a:t>
            </a:r>
            <a:endParaRPr lang="en-US" altLang="zh-TW" sz="2800" b="1" kern="0" dirty="0">
              <a:solidFill>
                <a:srgbClr val="000000"/>
              </a:solidFill>
              <a:latin typeface="Times New Roman"/>
              <a:ea typeface="Times New Roman"/>
              <a:cs typeface="Times New Roman"/>
              <a:sym typeface="Times New Roman"/>
            </a:endParaRPr>
          </a:p>
          <a:p>
            <a:pPr>
              <a:lnSpc>
                <a:spcPct val="150000"/>
              </a:lnSpc>
              <a:buClr>
                <a:srgbClr val="000000"/>
              </a:buClr>
              <a:buFont typeface="Arial"/>
              <a:buNone/>
            </a:pPr>
            <a:r>
              <a:rPr lang="en-US" altLang="zh-TW" sz="2800" b="1" kern="0" dirty="0">
                <a:solidFill>
                  <a:srgbClr val="000000"/>
                </a:solidFill>
                <a:latin typeface="Times New Roman"/>
                <a:ea typeface="Times New Roman"/>
                <a:cs typeface="Times New Roman"/>
                <a:sym typeface="Times New Roman"/>
              </a:rPr>
              <a:t>(2)</a:t>
            </a:r>
            <a:r>
              <a:rPr lang="zh-TW" altLang="en-US" sz="2800" b="1" kern="0" dirty="0">
                <a:solidFill>
                  <a:srgbClr val="000000"/>
                </a:solidFill>
                <a:latin typeface="Times New Roman"/>
                <a:ea typeface="Times New Roman"/>
                <a:cs typeface="Times New Roman"/>
                <a:sym typeface="Times New Roman"/>
              </a:rPr>
              <a:t>志願序</a:t>
            </a:r>
            <a:endParaRPr lang="en-US" altLang="zh-TW" sz="2800" b="1" kern="0" dirty="0">
              <a:solidFill>
                <a:srgbClr val="000000"/>
              </a:solidFill>
              <a:latin typeface="Times New Roman"/>
              <a:ea typeface="Times New Roman"/>
              <a:cs typeface="Times New Roman"/>
              <a:sym typeface="Times New Roman"/>
            </a:endParaRPr>
          </a:p>
          <a:p>
            <a:pPr>
              <a:lnSpc>
                <a:spcPct val="150000"/>
              </a:lnSpc>
              <a:buClr>
                <a:srgbClr val="000000"/>
              </a:buClr>
            </a:pPr>
            <a:r>
              <a:rPr lang="en-US" altLang="zh-TW" sz="2800" b="1" kern="0" dirty="0">
                <a:solidFill>
                  <a:srgbClr val="000000"/>
                </a:solidFill>
                <a:latin typeface="Times New Roman"/>
                <a:ea typeface="Times New Roman"/>
                <a:cs typeface="Times New Roman"/>
                <a:sym typeface="Times New Roman"/>
              </a:rPr>
              <a:t>(3)</a:t>
            </a:r>
            <a:r>
              <a:rPr lang="zh-TW" altLang="en-US" sz="2800" b="1" kern="0" dirty="0">
                <a:solidFill>
                  <a:srgbClr val="000000"/>
                </a:solidFill>
                <a:latin typeface="Times New Roman"/>
                <a:ea typeface="Times New Roman"/>
                <a:cs typeface="Times New Roman"/>
                <a:sym typeface="Times New Roman"/>
              </a:rPr>
              <a:t>多元學習表現總積分 </a:t>
            </a:r>
            <a:endParaRPr lang="en-US" altLang="zh-TW" sz="2800" b="1" kern="0" dirty="0">
              <a:solidFill>
                <a:srgbClr val="000000"/>
              </a:solidFill>
              <a:latin typeface="Times New Roman"/>
              <a:ea typeface="Times New Roman"/>
              <a:cs typeface="Times New Roman"/>
              <a:sym typeface="Times New Roman"/>
            </a:endParaRPr>
          </a:p>
          <a:p>
            <a:pPr>
              <a:lnSpc>
                <a:spcPct val="150000"/>
              </a:lnSpc>
              <a:buClr>
                <a:srgbClr val="000000"/>
              </a:buClr>
              <a:buFont typeface="Arial"/>
              <a:buNone/>
            </a:pPr>
            <a:r>
              <a:rPr lang="en-US" altLang="zh-TW" sz="2800" b="1" kern="0" dirty="0">
                <a:solidFill>
                  <a:srgbClr val="000000"/>
                </a:solidFill>
                <a:latin typeface="Times New Roman"/>
                <a:ea typeface="Times New Roman"/>
                <a:cs typeface="Times New Roman"/>
                <a:sym typeface="Times New Roman"/>
              </a:rPr>
              <a:t>(4)</a:t>
            </a:r>
            <a:r>
              <a:rPr lang="zh-TW" altLang="en-US" sz="2800" b="1" kern="0" dirty="0">
                <a:solidFill>
                  <a:srgbClr val="FF0000"/>
                </a:solidFill>
                <a:latin typeface="Times New Roman"/>
                <a:ea typeface="Times New Roman"/>
                <a:cs typeface="Times New Roman"/>
                <a:sym typeface="Times New Roman"/>
              </a:rPr>
              <a:t>國中教育會考總積分</a:t>
            </a:r>
            <a:endParaRPr lang="en-US" altLang="zh-TW" sz="2800" b="1" kern="0" dirty="0">
              <a:solidFill>
                <a:srgbClr val="FF0000"/>
              </a:solidFill>
              <a:latin typeface="Times New Roman"/>
              <a:ea typeface="Times New Roman"/>
              <a:cs typeface="Times New Roman"/>
              <a:sym typeface="Times New Roman"/>
            </a:endParaRPr>
          </a:p>
          <a:p>
            <a:pPr>
              <a:lnSpc>
                <a:spcPct val="150000"/>
              </a:lnSpc>
              <a:buClr>
                <a:srgbClr val="000000"/>
              </a:buClr>
            </a:pPr>
            <a:r>
              <a:rPr lang="en-US" altLang="zh-TW" sz="2800" b="1" kern="0" dirty="0">
                <a:solidFill>
                  <a:srgbClr val="000000"/>
                </a:solidFill>
                <a:latin typeface="Times New Roman"/>
                <a:ea typeface="Times New Roman"/>
                <a:cs typeface="Times New Roman"/>
                <a:sym typeface="Times New Roman"/>
              </a:rPr>
              <a:t>(5)</a:t>
            </a:r>
            <a:r>
              <a:rPr lang="zh-TW" altLang="en-US" sz="2800" b="1" kern="0" dirty="0">
                <a:solidFill>
                  <a:srgbClr val="000000"/>
                </a:solidFill>
                <a:latin typeface="Times New Roman"/>
                <a:ea typeface="Times New Roman"/>
                <a:cs typeface="Times New Roman"/>
                <a:sym typeface="Times New Roman"/>
              </a:rPr>
              <a:t>會考加註標示</a:t>
            </a:r>
            <a:r>
              <a:rPr lang="en-US" altLang="zh-TW" sz="2800" b="1" kern="0" dirty="0">
                <a:solidFill>
                  <a:srgbClr val="000000"/>
                </a:solidFill>
                <a:latin typeface="Times New Roman"/>
                <a:ea typeface="Times New Roman"/>
                <a:cs typeface="Times New Roman"/>
                <a:sym typeface="Times New Roman"/>
              </a:rPr>
              <a:t>(</a:t>
            </a:r>
            <a:r>
              <a:rPr lang="zh-TW" altLang="en-US" sz="2800" b="1" kern="0" dirty="0">
                <a:solidFill>
                  <a:srgbClr val="FF0000"/>
                </a:solidFill>
                <a:latin typeface="Times New Roman"/>
                <a:ea typeface="Times New Roman"/>
                <a:cs typeface="Times New Roman"/>
                <a:sym typeface="Times New Roman"/>
              </a:rPr>
              <a:t>含總標示及國英數自設分科標示</a:t>
            </a:r>
            <a:r>
              <a:rPr lang="en-US" altLang="zh-TW" sz="2800" b="1" kern="0" dirty="0">
                <a:solidFill>
                  <a:srgbClr val="000000"/>
                </a:solidFill>
                <a:latin typeface="Times New Roman"/>
                <a:ea typeface="Times New Roman"/>
                <a:cs typeface="Times New Roman"/>
                <a:sym typeface="Times New Roman"/>
              </a:rPr>
              <a:t>) </a:t>
            </a:r>
          </a:p>
          <a:p>
            <a:pPr>
              <a:lnSpc>
                <a:spcPct val="150000"/>
              </a:lnSpc>
              <a:buClr>
                <a:srgbClr val="000000"/>
              </a:buClr>
              <a:buFont typeface="Arial"/>
              <a:buNone/>
            </a:pPr>
            <a:r>
              <a:rPr lang="en-US" altLang="zh-TW" sz="2800" b="1" kern="0" dirty="0">
                <a:solidFill>
                  <a:srgbClr val="000000"/>
                </a:solidFill>
                <a:latin typeface="Times New Roman"/>
                <a:ea typeface="Times New Roman"/>
                <a:cs typeface="Times New Roman"/>
                <a:sym typeface="Times New Roman"/>
              </a:rPr>
              <a:t>(6) </a:t>
            </a:r>
            <a:r>
              <a:rPr lang="zh-TW" altLang="en-US" sz="2800" b="1" kern="0" dirty="0">
                <a:solidFill>
                  <a:srgbClr val="FF0000"/>
                </a:solidFill>
                <a:latin typeface="Times New Roman"/>
                <a:ea typeface="Times New Roman"/>
                <a:cs typeface="Times New Roman"/>
                <a:sym typeface="Times New Roman"/>
              </a:rPr>
              <a:t>志願序內之學校序及科別序</a:t>
            </a:r>
            <a:r>
              <a:rPr lang="zh-TW" altLang="en-US" sz="2800" b="1" kern="0" dirty="0">
                <a:solidFill>
                  <a:srgbClr val="000000"/>
                </a:solidFill>
                <a:latin typeface="Times New Roman"/>
                <a:ea typeface="Times New Roman"/>
                <a:cs typeface="Times New Roman"/>
                <a:sym typeface="Times New Roman"/>
              </a:rPr>
              <a:t>。</a:t>
            </a:r>
            <a:endParaRPr sz="2800" kern="0" dirty="0">
              <a:solidFill>
                <a:srgbClr val="000000"/>
              </a:solidFill>
              <a:latin typeface="Times New Roman"/>
              <a:ea typeface="Times New Roman"/>
              <a:cs typeface="Times New Roman"/>
              <a:sym typeface="Times New Roman"/>
            </a:endParaRPr>
          </a:p>
        </p:txBody>
      </p:sp>
      <p:sp>
        <p:nvSpPr>
          <p:cNvPr id="1052" name="Google Shape;1052;p104"/>
          <p:cNvSpPr/>
          <p:nvPr/>
        </p:nvSpPr>
        <p:spPr>
          <a:xfrm>
            <a:off x="3036477" y="1399460"/>
            <a:ext cx="4559860" cy="981622"/>
          </a:xfrm>
          <a:prstGeom prst="wedgeRectCallout">
            <a:avLst>
              <a:gd name="adj1" fmla="val -71924"/>
              <a:gd name="adj2" fmla="val 92870"/>
            </a:avLst>
          </a:prstGeom>
          <a:solidFill>
            <a:schemeClr val="accent1"/>
          </a:solidFill>
          <a:ln w="15875" cap="rnd" cmpd="sng">
            <a:solidFill>
              <a:srgbClr val="A8620D"/>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zh-TW" altLang="en-US" sz="2000" b="1" kern="0" dirty="0">
                <a:solidFill>
                  <a:srgbClr val="FFFFFF"/>
                </a:solidFill>
                <a:ea typeface="Arial"/>
                <a:cs typeface="Arial"/>
                <a:sym typeface="Arial"/>
              </a:rPr>
              <a:t>經濟弱勢</a:t>
            </a:r>
            <a:r>
              <a:rPr lang="en-US" altLang="zh-TW" sz="2000" b="1" kern="0" dirty="0">
                <a:solidFill>
                  <a:srgbClr val="FFFFFF"/>
                </a:solidFill>
                <a:ea typeface="Arial"/>
                <a:cs typeface="Arial"/>
                <a:sym typeface="Arial"/>
              </a:rPr>
              <a:t>(</a:t>
            </a:r>
            <a:r>
              <a:rPr lang="zh-TW" altLang="en-US" sz="2000" b="1" kern="0" dirty="0">
                <a:solidFill>
                  <a:srgbClr val="FFFFFF"/>
                </a:solidFill>
                <a:ea typeface="Arial"/>
                <a:cs typeface="Arial"/>
                <a:sym typeface="Arial"/>
              </a:rPr>
              <a:t>低收入戶</a:t>
            </a:r>
            <a:r>
              <a:rPr lang="en-US" altLang="zh-TW" sz="2000" b="1" kern="0" dirty="0">
                <a:solidFill>
                  <a:srgbClr val="FFFFFF"/>
                </a:solidFill>
                <a:ea typeface="Arial"/>
                <a:cs typeface="Arial"/>
                <a:sym typeface="Arial"/>
              </a:rPr>
              <a:t>)</a:t>
            </a:r>
            <a:r>
              <a:rPr lang="zh-TW" altLang="en-US" sz="2000" b="1" kern="0" dirty="0">
                <a:solidFill>
                  <a:srgbClr val="FFFFFF"/>
                </a:solidFill>
                <a:ea typeface="Arial"/>
                <a:cs typeface="Arial"/>
                <a:sym typeface="Arial"/>
              </a:rPr>
              <a:t>學生優先錄取</a:t>
            </a:r>
            <a:endParaRPr sz="1400" kern="0" dirty="0">
              <a:solidFill>
                <a:srgbClr val="000000"/>
              </a:solidFill>
              <a:cs typeface="Arial"/>
              <a:sym typeface="Arial"/>
            </a:endParaRPr>
          </a:p>
        </p:txBody>
      </p:sp>
      <p:sp>
        <p:nvSpPr>
          <p:cNvPr id="1053" name="Google Shape;1053;p104"/>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zh-TW"/>
              <a:pPr/>
              <a:t>12</a:t>
            </a:fld>
            <a:endParaRPr/>
          </a:p>
        </p:txBody>
      </p:sp>
      <p:sp>
        <p:nvSpPr>
          <p:cNvPr id="2" name="圓角矩形 1"/>
          <p:cNvSpPr/>
          <p:nvPr/>
        </p:nvSpPr>
        <p:spPr>
          <a:xfrm>
            <a:off x="892204" y="2780928"/>
            <a:ext cx="1716336" cy="64807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68139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106"/>
          <p:cNvSpPr txBox="1">
            <a:spLocks noGrp="1"/>
          </p:cNvSpPr>
          <p:nvPr>
            <p:ph type="title"/>
          </p:nvPr>
        </p:nvSpPr>
        <p:spPr>
          <a:xfrm>
            <a:off x="1187624" y="188640"/>
            <a:ext cx="7416824" cy="863600"/>
          </a:xfrm>
          <a:prstGeom prst="rect">
            <a:avLst/>
          </a:prstGeom>
          <a:solidFill>
            <a:srgbClr val="0070C0"/>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sz="4000" dirty="0">
                <a:solidFill>
                  <a:schemeClr val="bg1"/>
                </a:solidFill>
                <a:latin typeface="DFKai-SB"/>
                <a:ea typeface="DFKai-SB"/>
                <a:cs typeface="DFKai-SB"/>
                <a:sym typeface="DFKai-SB"/>
              </a:rPr>
              <a:t>(</a:t>
            </a:r>
            <a:r>
              <a:rPr lang="zh-TW" altLang="en-US" sz="4000" dirty="0">
                <a:solidFill>
                  <a:schemeClr val="bg1"/>
                </a:solidFill>
                <a:latin typeface="DFKai-SB"/>
                <a:ea typeface="DFKai-SB"/>
                <a:cs typeface="DFKai-SB"/>
                <a:sym typeface="DFKai-SB"/>
              </a:rPr>
              <a:t>五</a:t>
            </a:r>
            <a:r>
              <a:rPr lang="zh-TW" sz="4000" dirty="0">
                <a:solidFill>
                  <a:schemeClr val="bg1"/>
                </a:solidFill>
                <a:latin typeface="DFKai-SB"/>
                <a:ea typeface="DFKai-SB"/>
                <a:cs typeface="DFKai-SB"/>
                <a:sym typeface="DFKai-SB"/>
              </a:rPr>
              <a:t>)</a:t>
            </a:r>
            <a:r>
              <a:rPr lang="zh-TW" altLang="en-US" sz="4000" dirty="0">
                <a:solidFill>
                  <a:schemeClr val="bg1"/>
                </a:solidFill>
                <a:latin typeface="DFKai-SB"/>
                <a:ea typeface="DFKai-SB"/>
                <a:cs typeface="DFKai-SB"/>
                <a:sym typeface="DFKai-SB"/>
              </a:rPr>
              <a:t>志願選填注意事項</a:t>
            </a:r>
            <a:r>
              <a:rPr lang="en-US" altLang="zh-TW" sz="4000" dirty="0">
                <a:solidFill>
                  <a:schemeClr val="bg1"/>
                </a:solidFill>
                <a:latin typeface="DFKai-SB"/>
                <a:ea typeface="DFKai-SB"/>
                <a:cs typeface="DFKai-SB"/>
                <a:sym typeface="DFKai-SB"/>
              </a:rPr>
              <a:t>1</a:t>
            </a:r>
            <a:endParaRPr sz="4000" dirty="0">
              <a:solidFill>
                <a:schemeClr val="bg1"/>
              </a:solidFill>
              <a:latin typeface="DFKai-SB"/>
              <a:ea typeface="DFKai-SB"/>
              <a:cs typeface="DFKai-SB"/>
              <a:sym typeface="DFKai-SB"/>
            </a:endParaRPr>
          </a:p>
        </p:txBody>
      </p:sp>
      <p:graphicFrame>
        <p:nvGraphicFramePr>
          <p:cNvPr id="1066" name="Google Shape;1066;p106"/>
          <p:cNvGraphicFramePr/>
          <p:nvPr>
            <p:extLst>
              <p:ext uri="{D42A27DB-BD31-4B8C-83A1-F6EECF244321}">
                <p14:modId xmlns:p14="http://schemas.microsoft.com/office/powerpoint/2010/main" val="2958221083"/>
              </p:ext>
            </p:extLst>
          </p:nvPr>
        </p:nvGraphicFramePr>
        <p:xfrm>
          <a:off x="1433514" y="1412875"/>
          <a:ext cx="6241294" cy="1266850"/>
        </p:xfrm>
        <a:graphic>
          <a:graphicData uri="http://schemas.openxmlformats.org/drawingml/2006/table">
            <a:tbl>
              <a:tblPr>
                <a:noFill/>
              </a:tblPr>
              <a:tblGrid>
                <a:gridCol w="1046794">
                  <a:extLst>
                    <a:ext uri="{9D8B030D-6E8A-4147-A177-3AD203B41FA5}">
                      <a16:colId xmlns="" xmlns:a16="http://schemas.microsoft.com/office/drawing/2014/main" val="20000"/>
                    </a:ext>
                  </a:extLst>
                </a:gridCol>
                <a:gridCol w="1038900">
                  <a:extLst>
                    <a:ext uri="{9D8B030D-6E8A-4147-A177-3AD203B41FA5}">
                      <a16:colId xmlns="" xmlns:a16="http://schemas.microsoft.com/office/drawing/2014/main" val="20001"/>
                    </a:ext>
                  </a:extLst>
                </a:gridCol>
                <a:gridCol w="1038900">
                  <a:extLst>
                    <a:ext uri="{9D8B030D-6E8A-4147-A177-3AD203B41FA5}">
                      <a16:colId xmlns="" xmlns:a16="http://schemas.microsoft.com/office/drawing/2014/main" val="20002"/>
                    </a:ext>
                  </a:extLst>
                </a:gridCol>
                <a:gridCol w="1038900">
                  <a:extLst>
                    <a:ext uri="{9D8B030D-6E8A-4147-A177-3AD203B41FA5}">
                      <a16:colId xmlns="" xmlns:a16="http://schemas.microsoft.com/office/drawing/2014/main" val="20003"/>
                    </a:ext>
                  </a:extLst>
                </a:gridCol>
                <a:gridCol w="1038900">
                  <a:extLst>
                    <a:ext uri="{9D8B030D-6E8A-4147-A177-3AD203B41FA5}">
                      <a16:colId xmlns="" xmlns:a16="http://schemas.microsoft.com/office/drawing/2014/main" val="20004"/>
                    </a:ext>
                  </a:extLst>
                </a:gridCol>
                <a:gridCol w="1038900">
                  <a:extLst>
                    <a:ext uri="{9D8B030D-6E8A-4147-A177-3AD203B41FA5}">
                      <a16:colId xmlns="" xmlns:a16="http://schemas.microsoft.com/office/drawing/2014/main" val="20005"/>
                    </a:ext>
                  </a:extLst>
                </a:gridCol>
              </a:tblGrid>
              <a:tr h="633425">
                <a:tc>
                  <a:txBody>
                    <a:bodyPr/>
                    <a:lstStyle/>
                    <a:p>
                      <a:pPr marL="0" marR="0" lvl="0" indent="0" algn="ctr" rtl="0">
                        <a:spcBef>
                          <a:spcPts val="0"/>
                        </a:spcBef>
                        <a:spcAft>
                          <a:spcPts val="0"/>
                        </a:spcAft>
                        <a:buNone/>
                      </a:pPr>
                      <a:r>
                        <a:rPr lang="zh-TW" sz="2000" b="1" u="none" strike="noStrike" dirty="0">
                          <a:latin typeface="Century Gothic"/>
                          <a:ea typeface="Century Gothic"/>
                          <a:cs typeface="Century Gothic"/>
                          <a:sym typeface="Century Gothic"/>
                        </a:rPr>
                        <a:t>第一志願序學校</a:t>
                      </a:r>
                      <a:endParaRPr sz="2000" b="1" i="0" u="none" strike="noStrike" dirty="0">
                        <a:solidFill>
                          <a:srgbClr val="000000"/>
                        </a:solidFill>
                        <a:latin typeface="Century Gothic"/>
                        <a:ea typeface="Century Gothic"/>
                        <a:cs typeface="Century Gothic"/>
                        <a:sym typeface="Century Gothic"/>
                      </a:endParaRPr>
                    </a:p>
                  </a:txBody>
                  <a:tcPr marL="3581" marR="3581"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6E8E3"/>
                    </a:solidFill>
                  </a:tcPr>
                </a:tc>
                <a:tc>
                  <a:txBody>
                    <a:bodyPr/>
                    <a:lstStyle/>
                    <a:p>
                      <a:pPr marL="0" marR="0" lvl="0" indent="0" algn="ctr" rtl="0">
                        <a:spcBef>
                          <a:spcPts val="0"/>
                        </a:spcBef>
                        <a:spcAft>
                          <a:spcPts val="0"/>
                        </a:spcAft>
                        <a:buNone/>
                      </a:pPr>
                      <a:r>
                        <a:rPr lang="zh-TW" sz="2000" b="1" u="none" strike="noStrike">
                          <a:latin typeface="Century Gothic"/>
                          <a:ea typeface="Century Gothic"/>
                          <a:cs typeface="Century Gothic"/>
                          <a:sym typeface="Century Gothic"/>
                        </a:rPr>
                        <a:t>第二志願序學校</a:t>
                      </a:r>
                      <a:endParaRPr sz="2000" b="1" i="0" u="none" strike="noStrike">
                        <a:solidFill>
                          <a:srgbClr val="000000"/>
                        </a:solidFill>
                        <a:latin typeface="Century Gothic"/>
                        <a:ea typeface="Century Gothic"/>
                        <a:cs typeface="Century Gothic"/>
                        <a:sym typeface="Century Gothic"/>
                      </a:endParaRPr>
                    </a:p>
                  </a:txBody>
                  <a:tcPr marL="3581" marR="3581"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6E8E3"/>
                    </a:solidFill>
                  </a:tcPr>
                </a:tc>
                <a:tc>
                  <a:txBody>
                    <a:bodyPr/>
                    <a:lstStyle/>
                    <a:p>
                      <a:pPr marL="0" marR="0" lvl="0" indent="0" algn="ctr" rtl="0">
                        <a:spcBef>
                          <a:spcPts val="0"/>
                        </a:spcBef>
                        <a:spcAft>
                          <a:spcPts val="0"/>
                        </a:spcAft>
                        <a:buNone/>
                      </a:pPr>
                      <a:r>
                        <a:rPr lang="zh-TW" sz="2000" b="1" u="none" strike="noStrike">
                          <a:latin typeface="Century Gothic"/>
                          <a:ea typeface="Century Gothic"/>
                          <a:cs typeface="Century Gothic"/>
                          <a:sym typeface="Century Gothic"/>
                        </a:rPr>
                        <a:t>第三志願序學校</a:t>
                      </a:r>
                      <a:endParaRPr sz="2000" b="1" i="0" u="none" strike="noStrike">
                        <a:solidFill>
                          <a:srgbClr val="000000"/>
                        </a:solidFill>
                        <a:latin typeface="Century Gothic"/>
                        <a:ea typeface="Century Gothic"/>
                        <a:cs typeface="Century Gothic"/>
                        <a:sym typeface="Century Gothic"/>
                      </a:endParaRPr>
                    </a:p>
                  </a:txBody>
                  <a:tcPr marL="3581" marR="3581"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6E8E3"/>
                    </a:solidFill>
                  </a:tcPr>
                </a:tc>
                <a:tc>
                  <a:txBody>
                    <a:bodyPr/>
                    <a:lstStyle/>
                    <a:p>
                      <a:pPr marL="0" marR="0" lvl="0" indent="0" algn="ctr" rtl="0">
                        <a:spcBef>
                          <a:spcPts val="0"/>
                        </a:spcBef>
                        <a:spcAft>
                          <a:spcPts val="0"/>
                        </a:spcAft>
                        <a:buNone/>
                      </a:pPr>
                      <a:r>
                        <a:rPr lang="zh-TW" sz="2000" b="1" u="none" strike="noStrike">
                          <a:latin typeface="Century Gothic"/>
                          <a:ea typeface="Century Gothic"/>
                          <a:cs typeface="Century Gothic"/>
                          <a:sym typeface="Century Gothic"/>
                        </a:rPr>
                        <a:t>第四志願序學校</a:t>
                      </a:r>
                      <a:endParaRPr sz="2000" b="1" i="0" u="none" strike="noStrike">
                        <a:solidFill>
                          <a:srgbClr val="000000"/>
                        </a:solidFill>
                        <a:latin typeface="Century Gothic"/>
                        <a:ea typeface="Century Gothic"/>
                        <a:cs typeface="Century Gothic"/>
                        <a:sym typeface="Century Gothic"/>
                      </a:endParaRPr>
                    </a:p>
                  </a:txBody>
                  <a:tcPr marL="3581" marR="3581"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6E8E3"/>
                    </a:solidFill>
                  </a:tcPr>
                </a:tc>
                <a:tc>
                  <a:txBody>
                    <a:bodyPr/>
                    <a:lstStyle/>
                    <a:p>
                      <a:pPr marL="0" marR="0" lvl="0" indent="0" algn="ctr" rtl="0">
                        <a:spcBef>
                          <a:spcPts val="0"/>
                        </a:spcBef>
                        <a:spcAft>
                          <a:spcPts val="0"/>
                        </a:spcAft>
                        <a:buNone/>
                      </a:pPr>
                      <a:r>
                        <a:rPr lang="zh-TW" sz="2000" b="1" u="none" strike="noStrike">
                          <a:latin typeface="Century Gothic"/>
                          <a:ea typeface="Century Gothic"/>
                          <a:cs typeface="Century Gothic"/>
                          <a:sym typeface="Century Gothic"/>
                        </a:rPr>
                        <a:t>第五志願序學校</a:t>
                      </a:r>
                      <a:endParaRPr sz="2000" b="1" i="0" u="none" strike="noStrike">
                        <a:solidFill>
                          <a:srgbClr val="000000"/>
                        </a:solidFill>
                        <a:latin typeface="Century Gothic"/>
                        <a:ea typeface="Century Gothic"/>
                        <a:cs typeface="Century Gothic"/>
                        <a:sym typeface="Century Gothic"/>
                      </a:endParaRPr>
                    </a:p>
                  </a:txBody>
                  <a:tcPr marL="3581" marR="3581"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6E8E3"/>
                    </a:solidFill>
                  </a:tcPr>
                </a:tc>
                <a:tc>
                  <a:txBody>
                    <a:bodyPr/>
                    <a:lstStyle/>
                    <a:p>
                      <a:pPr marL="0" marR="0" lvl="0" indent="0" algn="ctr" rtl="0">
                        <a:spcBef>
                          <a:spcPts val="0"/>
                        </a:spcBef>
                        <a:spcAft>
                          <a:spcPts val="0"/>
                        </a:spcAft>
                        <a:buNone/>
                      </a:pPr>
                      <a:r>
                        <a:rPr lang="zh-TW" sz="2000" b="1" u="none" strike="noStrike">
                          <a:latin typeface="Century Gothic"/>
                          <a:ea typeface="Century Gothic"/>
                          <a:cs typeface="Century Gothic"/>
                          <a:sym typeface="Century Gothic"/>
                        </a:rPr>
                        <a:t>其他志願序學校</a:t>
                      </a:r>
                      <a:endParaRPr sz="2000" b="1" i="0" u="none" strike="noStrike">
                        <a:solidFill>
                          <a:srgbClr val="000000"/>
                        </a:solidFill>
                        <a:latin typeface="Century Gothic"/>
                        <a:ea typeface="Century Gothic"/>
                        <a:cs typeface="Century Gothic"/>
                        <a:sym typeface="Century Gothic"/>
                      </a:endParaRPr>
                    </a:p>
                  </a:txBody>
                  <a:tcPr marL="3581" marR="3581"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6E8E3"/>
                    </a:solidFill>
                  </a:tcPr>
                </a:tc>
                <a:extLst>
                  <a:ext uri="{0D108BD9-81ED-4DB2-BD59-A6C34878D82A}">
                    <a16:rowId xmlns="" xmlns:a16="http://schemas.microsoft.com/office/drawing/2014/main" val="10000"/>
                  </a:ext>
                </a:extLst>
              </a:tr>
              <a:tr h="633425">
                <a:tc>
                  <a:txBody>
                    <a:bodyPr/>
                    <a:lstStyle/>
                    <a:p>
                      <a:pPr marL="0" marR="0" lvl="0" indent="0" algn="ctr" rtl="0">
                        <a:spcBef>
                          <a:spcPts val="0"/>
                        </a:spcBef>
                        <a:spcAft>
                          <a:spcPts val="0"/>
                        </a:spcAft>
                        <a:buNone/>
                      </a:pPr>
                      <a:r>
                        <a:rPr lang="zh-TW" sz="3200" b="1" u="none" strike="noStrike" dirty="0">
                          <a:latin typeface="Times New Roman"/>
                          <a:ea typeface="Times New Roman"/>
                          <a:cs typeface="Times New Roman"/>
                          <a:sym typeface="Times New Roman"/>
                        </a:rPr>
                        <a:t>1</a:t>
                      </a:r>
                      <a:r>
                        <a:rPr lang="en-US" altLang="zh-TW" sz="3200" b="1" u="none" strike="noStrike" dirty="0">
                          <a:latin typeface="Times New Roman"/>
                          <a:ea typeface="Times New Roman"/>
                          <a:cs typeface="Times New Roman"/>
                          <a:sym typeface="Times New Roman"/>
                        </a:rPr>
                        <a:t>2</a:t>
                      </a:r>
                      <a:endParaRPr sz="3200" b="1" i="0" u="none" strike="noStrike" dirty="0">
                        <a:solidFill>
                          <a:srgbClr val="000000"/>
                        </a:solidFill>
                        <a:latin typeface="Times New Roman"/>
                        <a:ea typeface="Times New Roman"/>
                        <a:cs typeface="Times New Roman"/>
                        <a:sym typeface="Times New Roman"/>
                      </a:endParaRPr>
                    </a:p>
                  </a:txBody>
                  <a:tcPr marL="3581" marR="3581"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altLang="zh-TW" sz="3200" b="1" i="0" u="none" strike="noStrike" dirty="0">
                          <a:solidFill>
                            <a:schemeClr val="tx1"/>
                          </a:solidFill>
                          <a:latin typeface="Times New Roman"/>
                          <a:ea typeface="Times New Roman"/>
                          <a:cs typeface="Times New Roman"/>
                          <a:sym typeface="Times New Roman"/>
                        </a:rPr>
                        <a:t>11</a:t>
                      </a:r>
                      <a:endParaRPr sz="3200" b="1" i="0" u="none" strike="noStrike" dirty="0">
                        <a:solidFill>
                          <a:srgbClr val="000000"/>
                        </a:solidFill>
                        <a:latin typeface="Times New Roman"/>
                        <a:ea typeface="Times New Roman"/>
                        <a:cs typeface="Times New Roman"/>
                        <a:sym typeface="Times New Roman"/>
                      </a:endParaRPr>
                    </a:p>
                  </a:txBody>
                  <a:tcPr marL="3581" marR="3581"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altLang="zh-TW" sz="3200" b="1" i="0" u="none" strike="noStrike" dirty="0">
                          <a:solidFill>
                            <a:schemeClr val="tx1"/>
                          </a:solidFill>
                          <a:latin typeface="Times New Roman"/>
                          <a:ea typeface="Times New Roman"/>
                          <a:cs typeface="Times New Roman"/>
                          <a:sym typeface="Times New Roman"/>
                        </a:rPr>
                        <a:t>10</a:t>
                      </a:r>
                      <a:endParaRPr sz="3200" b="1" i="0" u="none" strike="noStrike" dirty="0">
                        <a:solidFill>
                          <a:srgbClr val="000000"/>
                        </a:solidFill>
                        <a:latin typeface="Times New Roman"/>
                        <a:ea typeface="Times New Roman"/>
                        <a:cs typeface="Times New Roman"/>
                        <a:sym typeface="Times New Roman"/>
                      </a:endParaRPr>
                    </a:p>
                  </a:txBody>
                  <a:tcPr marL="3581" marR="3581"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altLang="zh-TW" sz="3200" b="1" i="0" u="none" strike="noStrike" dirty="0">
                          <a:solidFill>
                            <a:schemeClr val="tx1"/>
                          </a:solidFill>
                          <a:latin typeface="Times New Roman"/>
                          <a:ea typeface="Times New Roman"/>
                          <a:cs typeface="Times New Roman"/>
                          <a:sym typeface="Times New Roman"/>
                        </a:rPr>
                        <a:t>9</a:t>
                      </a:r>
                      <a:endParaRPr sz="3200" b="1" i="0" u="none" strike="noStrike" dirty="0">
                        <a:solidFill>
                          <a:srgbClr val="000000"/>
                        </a:solidFill>
                        <a:latin typeface="Times New Roman"/>
                        <a:ea typeface="Times New Roman"/>
                        <a:cs typeface="Times New Roman"/>
                        <a:sym typeface="Times New Roman"/>
                      </a:endParaRPr>
                    </a:p>
                  </a:txBody>
                  <a:tcPr marL="3581" marR="3581"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altLang="zh-TW" sz="3200" b="1" i="0" u="none" strike="noStrike" dirty="0">
                          <a:solidFill>
                            <a:schemeClr val="tx1"/>
                          </a:solidFill>
                          <a:latin typeface="Times New Roman"/>
                          <a:ea typeface="Times New Roman"/>
                          <a:cs typeface="Times New Roman"/>
                          <a:sym typeface="Times New Roman"/>
                        </a:rPr>
                        <a:t>8</a:t>
                      </a:r>
                      <a:endParaRPr sz="3200" b="1" i="0" u="none" strike="noStrike" dirty="0">
                        <a:solidFill>
                          <a:srgbClr val="000000"/>
                        </a:solidFill>
                        <a:latin typeface="Times New Roman"/>
                        <a:ea typeface="Times New Roman"/>
                        <a:cs typeface="Times New Roman"/>
                        <a:sym typeface="Times New Roman"/>
                      </a:endParaRPr>
                    </a:p>
                  </a:txBody>
                  <a:tcPr marL="3581" marR="3581"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altLang="zh-TW" sz="3200" b="1" i="0" u="none" strike="noStrike" dirty="0">
                          <a:solidFill>
                            <a:schemeClr val="tx1"/>
                          </a:solidFill>
                          <a:latin typeface="Times New Roman"/>
                          <a:ea typeface="Times New Roman"/>
                          <a:cs typeface="Times New Roman"/>
                          <a:sym typeface="Times New Roman"/>
                        </a:rPr>
                        <a:t>7</a:t>
                      </a:r>
                      <a:endParaRPr sz="3200" b="1" i="0" u="none" strike="noStrike" dirty="0">
                        <a:solidFill>
                          <a:srgbClr val="000000"/>
                        </a:solidFill>
                        <a:latin typeface="Times New Roman"/>
                        <a:ea typeface="Times New Roman"/>
                        <a:cs typeface="Times New Roman"/>
                        <a:sym typeface="Times New Roman"/>
                      </a:endParaRPr>
                    </a:p>
                  </a:txBody>
                  <a:tcPr marL="3581" marR="3581" marT="477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 xmlns:a16="http://schemas.microsoft.com/office/drawing/2014/main" val="10001"/>
                  </a:ext>
                </a:extLst>
              </a:tr>
            </a:tbl>
          </a:graphicData>
        </a:graphic>
      </p:graphicFrame>
      <p:graphicFrame>
        <p:nvGraphicFramePr>
          <p:cNvPr id="1067" name="Google Shape;1067;p106"/>
          <p:cNvGraphicFramePr/>
          <p:nvPr>
            <p:extLst>
              <p:ext uri="{D42A27DB-BD31-4B8C-83A1-F6EECF244321}">
                <p14:modId xmlns:p14="http://schemas.microsoft.com/office/powerpoint/2010/main" val="2686136249"/>
              </p:ext>
            </p:extLst>
          </p:nvPr>
        </p:nvGraphicFramePr>
        <p:xfrm>
          <a:off x="1078498" y="3140968"/>
          <a:ext cx="7525950" cy="2987040"/>
        </p:xfrm>
        <a:graphic>
          <a:graphicData uri="http://schemas.openxmlformats.org/drawingml/2006/table">
            <a:tbl>
              <a:tblPr>
                <a:noFill/>
              </a:tblPr>
              <a:tblGrid>
                <a:gridCol w="7525950">
                  <a:extLst>
                    <a:ext uri="{9D8B030D-6E8A-4147-A177-3AD203B41FA5}">
                      <a16:colId xmlns="" xmlns:a16="http://schemas.microsoft.com/office/drawing/2014/main" val="20000"/>
                    </a:ext>
                  </a:extLst>
                </a:gridCol>
              </a:tblGrid>
              <a:tr h="2300275">
                <a:tc>
                  <a:txBody>
                    <a:bodyPr/>
                    <a:lstStyle/>
                    <a:p>
                      <a:pPr marL="0" marR="0" lvl="0" indent="0" algn="l" rtl="0">
                        <a:lnSpc>
                          <a:spcPct val="100000"/>
                        </a:lnSpc>
                        <a:spcBef>
                          <a:spcPts val="0"/>
                        </a:spcBef>
                        <a:spcAft>
                          <a:spcPts val="0"/>
                        </a:spcAft>
                        <a:buClr>
                          <a:srgbClr val="000000"/>
                        </a:buClr>
                        <a:buSzPts val="2800"/>
                        <a:buFont typeface="DFKai-SB"/>
                        <a:buNone/>
                      </a:pPr>
                      <a:r>
                        <a:rPr lang="zh-TW" sz="2800" b="0" i="0" u="none" strike="noStrike" cap="none" dirty="0">
                          <a:solidFill>
                            <a:srgbClr val="000000"/>
                          </a:solidFill>
                          <a:latin typeface="DFKai-SB"/>
                          <a:ea typeface="DFKai-SB"/>
                          <a:cs typeface="DFKai-SB"/>
                          <a:sym typeface="DFKai-SB"/>
                        </a:rPr>
                        <a:t>1.每一志願序至多</a:t>
                      </a:r>
                      <a:r>
                        <a:rPr lang="zh-TW" sz="2800" b="0" i="0" u="sng" strike="noStrike" cap="none" dirty="0">
                          <a:solidFill>
                            <a:srgbClr val="FF0000"/>
                          </a:solidFill>
                          <a:latin typeface="DFKai-SB"/>
                          <a:ea typeface="DFKai-SB"/>
                          <a:cs typeface="DFKai-SB"/>
                          <a:sym typeface="DFKai-SB"/>
                        </a:rPr>
                        <a:t>可選填3校為一群組</a:t>
                      </a:r>
                      <a:r>
                        <a:rPr lang="zh-TW" sz="2800" b="0" i="0" u="none" strike="noStrike" cap="none" dirty="0">
                          <a:solidFill>
                            <a:srgbClr val="000000"/>
                          </a:solidFill>
                          <a:latin typeface="DFKai-SB"/>
                          <a:ea typeface="DFKai-SB"/>
                          <a:cs typeface="DFKai-SB"/>
                          <a:sym typeface="DFKai-SB"/>
                        </a:rPr>
                        <a:t>，其志願序積分相同。 </a:t>
                      </a:r>
                      <a:endParaRPr dirty="0"/>
                    </a:p>
                    <a:p>
                      <a:pPr marL="268288" marR="0" lvl="0" indent="-268288" algn="l" rtl="0">
                        <a:lnSpc>
                          <a:spcPct val="100000"/>
                        </a:lnSpc>
                        <a:spcBef>
                          <a:spcPts val="0"/>
                        </a:spcBef>
                        <a:spcAft>
                          <a:spcPts val="0"/>
                        </a:spcAft>
                        <a:buClr>
                          <a:srgbClr val="000000"/>
                        </a:buClr>
                        <a:buSzPts val="2800"/>
                        <a:buFont typeface="DFKai-SB"/>
                        <a:buNone/>
                      </a:pPr>
                      <a:r>
                        <a:rPr lang="zh-TW" sz="2800" b="0" i="0" u="none" strike="noStrike" cap="none" dirty="0">
                          <a:solidFill>
                            <a:srgbClr val="000000"/>
                          </a:solidFill>
                          <a:latin typeface="DFKai-SB"/>
                          <a:ea typeface="DFKai-SB"/>
                          <a:cs typeface="DFKai-SB"/>
                          <a:sym typeface="DFKai-SB"/>
                        </a:rPr>
                        <a:t>2.同一志願序如有</a:t>
                      </a:r>
                      <a:r>
                        <a:rPr lang="zh-TW" sz="2800" b="0" i="0" u="none" strike="noStrike" cap="none" dirty="0">
                          <a:solidFill>
                            <a:srgbClr val="FF0000"/>
                          </a:solidFill>
                          <a:latin typeface="DFKai-SB"/>
                          <a:ea typeface="DFKai-SB"/>
                          <a:cs typeface="DFKai-SB"/>
                          <a:sym typeface="DFKai-SB"/>
                        </a:rPr>
                        <a:t>多科別</a:t>
                      </a:r>
                      <a:r>
                        <a:rPr lang="zh-TW" sz="2800" b="0" i="0" u="none" strike="noStrike" cap="none" dirty="0">
                          <a:solidFill>
                            <a:srgbClr val="000000"/>
                          </a:solidFill>
                          <a:latin typeface="DFKai-SB"/>
                          <a:ea typeface="DFKai-SB"/>
                          <a:cs typeface="DFKai-SB"/>
                          <a:sym typeface="DFKai-SB"/>
                        </a:rPr>
                        <a:t>，選填時視為同一志願序，其志願序分數相同。</a:t>
                      </a:r>
                      <a:endParaRPr dirty="0"/>
                    </a:p>
                    <a:p>
                      <a:pPr marL="0" marR="0" lvl="0" indent="0" algn="l" rtl="0">
                        <a:lnSpc>
                          <a:spcPct val="100000"/>
                        </a:lnSpc>
                        <a:spcBef>
                          <a:spcPts val="0"/>
                        </a:spcBef>
                        <a:spcAft>
                          <a:spcPts val="0"/>
                        </a:spcAft>
                        <a:buClr>
                          <a:srgbClr val="000000"/>
                        </a:buClr>
                        <a:buSzPts val="2800"/>
                        <a:buFont typeface="DFKai-SB"/>
                        <a:buNone/>
                      </a:pPr>
                      <a:r>
                        <a:rPr lang="zh-TW" sz="2800" b="0" i="0" u="none" strike="noStrike" cap="none" dirty="0">
                          <a:solidFill>
                            <a:srgbClr val="000000"/>
                          </a:solidFill>
                          <a:latin typeface="DFKai-SB"/>
                          <a:ea typeface="DFKai-SB"/>
                          <a:cs typeface="DFKai-SB"/>
                          <a:sym typeface="DFKai-SB"/>
                        </a:rPr>
                        <a:t>3.</a:t>
                      </a:r>
                      <a:r>
                        <a:rPr lang="zh-TW" sz="2800" b="1" i="0" u="sng" strike="noStrike" cap="none" dirty="0">
                          <a:solidFill>
                            <a:srgbClr val="FF0000"/>
                          </a:solidFill>
                          <a:latin typeface="DFKai-SB"/>
                          <a:ea typeface="DFKai-SB"/>
                          <a:cs typeface="DFKai-SB"/>
                          <a:sym typeface="DFKai-SB"/>
                        </a:rPr>
                        <a:t>同一學校第二次選填，視為不同志願序。</a:t>
                      </a:r>
                      <a:endParaRPr sz="2800" b="1" i="0" u="sng" strike="noStrike" cap="none" dirty="0">
                        <a:solidFill>
                          <a:srgbClr val="000000"/>
                        </a:solidFill>
                        <a:latin typeface="DFKai-SB"/>
                        <a:ea typeface="DFKai-SB"/>
                        <a:cs typeface="DFKai-SB"/>
                        <a:sym typeface="DFKai-SB"/>
                      </a:endParaRPr>
                    </a:p>
                    <a:p>
                      <a:pPr marL="268288" marR="0" lvl="0" indent="-268288" algn="l" rtl="0">
                        <a:lnSpc>
                          <a:spcPct val="100000"/>
                        </a:lnSpc>
                        <a:spcBef>
                          <a:spcPts val="0"/>
                        </a:spcBef>
                        <a:spcAft>
                          <a:spcPts val="0"/>
                        </a:spcAft>
                        <a:buClr>
                          <a:srgbClr val="000000"/>
                        </a:buClr>
                        <a:buSzPts val="2800"/>
                        <a:buFont typeface="DFKai-SB"/>
                        <a:buNone/>
                      </a:pPr>
                      <a:r>
                        <a:rPr lang="zh-TW" sz="2800" b="0" i="0" u="none" strike="noStrike" cap="none" dirty="0">
                          <a:solidFill>
                            <a:srgbClr val="000000"/>
                          </a:solidFill>
                          <a:latin typeface="DFKai-SB"/>
                          <a:ea typeface="DFKai-SB"/>
                          <a:cs typeface="DFKai-SB"/>
                          <a:sym typeface="DFKai-SB"/>
                        </a:rPr>
                        <a:t>4.第6志願序後(含第6志願 )志願選填以單科為單位，以</a:t>
                      </a:r>
                      <a:r>
                        <a:rPr lang="en-US" altLang="zh-TW" sz="2800" b="0" i="0" u="none" strike="noStrike" cap="none" dirty="0">
                          <a:solidFill>
                            <a:srgbClr val="000000"/>
                          </a:solidFill>
                          <a:latin typeface="DFKai-SB"/>
                          <a:ea typeface="DFKai-SB"/>
                          <a:cs typeface="DFKai-SB"/>
                          <a:sym typeface="DFKai-SB"/>
                        </a:rPr>
                        <a:t>7</a:t>
                      </a:r>
                      <a:r>
                        <a:rPr lang="zh-TW" sz="2800" b="0" i="0" u="none" strike="noStrike" cap="none" dirty="0">
                          <a:solidFill>
                            <a:srgbClr val="000000"/>
                          </a:solidFill>
                          <a:latin typeface="DFKai-SB"/>
                          <a:ea typeface="DFKai-SB"/>
                          <a:cs typeface="DFKai-SB"/>
                          <a:sym typeface="DFKai-SB"/>
                        </a:rPr>
                        <a:t>分計。</a:t>
                      </a:r>
                      <a:endParaRPr sz="2800" b="0" i="0" u="none" strike="noStrike" cap="none" dirty="0">
                        <a:solidFill>
                          <a:srgbClr val="FF0000"/>
                        </a:solidFill>
                        <a:latin typeface="DFKai-SB"/>
                        <a:ea typeface="DFKai-SB"/>
                        <a:cs typeface="DFKai-SB"/>
                        <a:sym typeface="DFKai-SB"/>
                      </a:endParaRPr>
                    </a:p>
                  </a:txBody>
                  <a:tcPr marL="64294" marR="64294"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AEDE7"/>
                    </a:solidFill>
                  </a:tcPr>
                </a:tc>
                <a:extLst>
                  <a:ext uri="{0D108BD9-81ED-4DB2-BD59-A6C34878D82A}">
                    <a16:rowId xmlns="" xmlns:a16="http://schemas.microsoft.com/office/drawing/2014/main" val="10000"/>
                  </a:ext>
                </a:extLst>
              </a:tr>
            </a:tbl>
          </a:graphicData>
        </a:graphic>
      </p:graphicFrame>
      <p:sp>
        <p:nvSpPr>
          <p:cNvPr id="1068" name="Google Shape;1068;p106"/>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zh-TW"/>
              <a:pPr/>
              <a:t>13</a:t>
            </a:fld>
            <a:endParaRPr/>
          </a:p>
        </p:txBody>
      </p:sp>
    </p:spTree>
    <p:extLst>
      <p:ext uri="{BB962C8B-B14F-4D97-AF65-F5344CB8AC3E}">
        <p14:creationId xmlns:p14="http://schemas.microsoft.com/office/powerpoint/2010/main" val="663987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117"/>
          <p:cNvSpPr txBox="1">
            <a:spLocks noGrp="1"/>
          </p:cNvSpPr>
          <p:nvPr>
            <p:ph type="body" idx="4294967295"/>
          </p:nvPr>
        </p:nvSpPr>
        <p:spPr>
          <a:xfrm>
            <a:off x="333983" y="1196752"/>
            <a:ext cx="8342473" cy="5405438"/>
          </a:xfrm>
          <a:prstGeom prst="rect">
            <a:avLst/>
          </a:prstGeom>
          <a:noFill/>
          <a:ln>
            <a:noFill/>
          </a:ln>
        </p:spPr>
        <p:txBody>
          <a:bodyPr spcFirstLastPara="1" wrap="square" lIns="91425" tIns="45700" rIns="91425" bIns="45700" anchor="t" anchorCtr="0">
            <a:noAutofit/>
          </a:bodyPr>
          <a:lstStyle/>
          <a:p>
            <a:pPr marL="257175" lvl="0" indent="-79375" algn="l" rtl="0">
              <a:spcBef>
                <a:spcPts val="750"/>
              </a:spcBef>
              <a:spcAft>
                <a:spcPts val="0"/>
              </a:spcAft>
              <a:buSzPts val="2800"/>
              <a:buNone/>
            </a:pPr>
            <a:endParaRPr lang="en-US" altLang="zh-TW" sz="2800" dirty="0">
              <a:solidFill>
                <a:srgbClr val="FF0000"/>
              </a:solidFill>
              <a:latin typeface="DFKai-SB"/>
              <a:ea typeface="DFKai-SB"/>
              <a:cs typeface="DFKai-SB"/>
              <a:sym typeface="DFKai-SB"/>
            </a:endParaRPr>
          </a:p>
          <a:p>
            <a:pPr marL="257175" lvl="0" indent="-79375" algn="l" rtl="0">
              <a:spcBef>
                <a:spcPts val="750"/>
              </a:spcBef>
              <a:spcAft>
                <a:spcPts val="0"/>
              </a:spcAft>
              <a:buSzPts val="2800"/>
              <a:buNone/>
            </a:pPr>
            <a:endParaRPr lang="en-US" altLang="zh-TW" sz="2800" dirty="0">
              <a:solidFill>
                <a:srgbClr val="FF0000"/>
              </a:solidFill>
              <a:latin typeface="DFKai-SB"/>
              <a:ea typeface="DFKai-SB"/>
              <a:cs typeface="DFKai-SB"/>
              <a:sym typeface="DFKai-SB"/>
            </a:endParaRPr>
          </a:p>
          <a:p>
            <a:pPr marL="257175" lvl="0" indent="-79375" algn="l" rtl="0">
              <a:spcBef>
                <a:spcPts val="750"/>
              </a:spcBef>
              <a:spcAft>
                <a:spcPts val="0"/>
              </a:spcAft>
              <a:buSzPts val="2800"/>
              <a:buNone/>
            </a:pPr>
            <a:endParaRPr lang="en-US" altLang="zh-TW" sz="2800" dirty="0">
              <a:solidFill>
                <a:srgbClr val="FF0000"/>
              </a:solidFill>
              <a:latin typeface="DFKai-SB"/>
              <a:ea typeface="DFKai-SB"/>
              <a:cs typeface="DFKai-SB"/>
              <a:sym typeface="DFKai-SB"/>
            </a:endParaRPr>
          </a:p>
          <a:p>
            <a:pPr marL="635000" indent="-457200">
              <a:lnSpc>
                <a:spcPct val="150000"/>
              </a:lnSpc>
              <a:buSzPts val="2800"/>
              <a:buFont typeface="Wingdings" panose="05000000000000000000" pitchFamily="2" charset="2"/>
              <a:buChar char="l"/>
            </a:pPr>
            <a:r>
              <a:rPr lang="zh-TW" altLang="en-US" sz="2800" dirty="0">
                <a:solidFill>
                  <a:schemeClr val="tx1"/>
                </a:solidFill>
                <a:latin typeface="DFKai-SB"/>
                <a:ea typeface="DFKai-SB"/>
                <a:cs typeface="DFKai-SB"/>
                <a:sym typeface="DFKai-SB"/>
              </a:rPr>
              <a:t>針對</a:t>
            </a:r>
            <a:r>
              <a:rPr lang="en-US" altLang="zh-TW" sz="2800" dirty="0" smtClean="0">
                <a:solidFill>
                  <a:schemeClr val="tx1"/>
                </a:solidFill>
                <a:latin typeface="DFKai-SB"/>
                <a:ea typeface="DFKai-SB"/>
                <a:cs typeface="DFKai-SB"/>
                <a:sym typeface="DFKai-SB"/>
              </a:rPr>
              <a:t>113</a:t>
            </a:r>
            <a:r>
              <a:rPr lang="zh-TW" altLang="en-US" sz="2800" dirty="0" smtClean="0">
                <a:solidFill>
                  <a:schemeClr val="tx1"/>
                </a:solidFill>
                <a:latin typeface="DFKai-SB"/>
                <a:ea typeface="DFKai-SB"/>
                <a:cs typeface="DFKai-SB"/>
                <a:sym typeface="DFKai-SB"/>
              </a:rPr>
              <a:t>學年</a:t>
            </a:r>
            <a:r>
              <a:rPr lang="zh-TW" altLang="en-US" sz="2800" dirty="0">
                <a:solidFill>
                  <a:schemeClr val="tx1"/>
                </a:solidFill>
                <a:latin typeface="DFKai-SB"/>
                <a:ea typeface="DFKai-SB"/>
                <a:cs typeface="DFKai-SB"/>
                <a:sym typeface="DFKai-SB"/>
              </a:rPr>
              <a:t>入學高級中等學校學生：如為轉學生，最遲應於</a:t>
            </a:r>
            <a:r>
              <a:rPr lang="en-US" altLang="zh-TW" sz="2800" u="sng" dirty="0" smtClean="0">
                <a:solidFill>
                  <a:schemeClr val="bg2">
                    <a:lumMod val="75000"/>
                  </a:schemeClr>
                </a:solidFill>
                <a:latin typeface="DFKai-SB"/>
                <a:ea typeface="DFKai-SB"/>
                <a:cs typeface="DFKai-SB"/>
                <a:sym typeface="DFKai-SB"/>
              </a:rPr>
              <a:t>111</a:t>
            </a:r>
            <a:r>
              <a:rPr lang="zh-TW" altLang="en-US" sz="2800" u="sng" dirty="0" smtClean="0">
                <a:solidFill>
                  <a:schemeClr val="bg2">
                    <a:lumMod val="75000"/>
                  </a:schemeClr>
                </a:solidFill>
                <a:latin typeface="DFKai-SB"/>
                <a:ea typeface="DFKai-SB"/>
                <a:cs typeface="DFKai-SB"/>
                <a:sym typeface="DFKai-SB"/>
              </a:rPr>
              <a:t>年</a:t>
            </a:r>
            <a:r>
              <a:rPr lang="en-US" altLang="zh-TW" sz="2800" u="sng" dirty="0">
                <a:solidFill>
                  <a:schemeClr val="bg2">
                    <a:lumMod val="75000"/>
                  </a:schemeClr>
                </a:solidFill>
                <a:latin typeface="DFKai-SB"/>
                <a:ea typeface="DFKai-SB"/>
                <a:cs typeface="DFKai-SB"/>
                <a:sym typeface="DFKai-SB"/>
              </a:rPr>
              <a:t>7</a:t>
            </a:r>
            <a:r>
              <a:rPr lang="zh-TW" altLang="en-US" sz="2800" u="sng" dirty="0">
                <a:solidFill>
                  <a:schemeClr val="bg2">
                    <a:lumMod val="75000"/>
                  </a:schemeClr>
                </a:solidFill>
                <a:latin typeface="DFKai-SB"/>
                <a:ea typeface="DFKai-SB"/>
                <a:cs typeface="DFKai-SB"/>
                <a:sym typeface="DFKai-SB"/>
              </a:rPr>
              <a:t>月</a:t>
            </a:r>
            <a:r>
              <a:rPr lang="en-US" altLang="zh-TW" sz="2800" u="sng" dirty="0">
                <a:solidFill>
                  <a:schemeClr val="bg2">
                    <a:lumMod val="75000"/>
                  </a:schemeClr>
                </a:solidFill>
                <a:latin typeface="DFKai-SB"/>
                <a:ea typeface="DFKai-SB"/>
                <a:cs typeface="DFKai-SB"/>
                <a:sym typeface="DFKai-SB"/>
              </a:rPr>
              <a:t>31</a:t>
            </a:r>
            <a:r>
              <a:rPr lang="zh-TW" altLang="en-US" sz="2800" u="sng" dirty="0">
                <a:solidFill>
                  <a:schemeClr val="bg2">
                    <a:lumMod val="75000"/>
                  </a:schemeClr>
                </a:solidFill>
                <a:latin typeface="DFKai-SB"/>
                <a:ea typeface="DFKai-SB"/>
                <a:cs typeface="DFKai-SB"/>
                <a:sym typeface="DFKai-SB"/>
              </a:rPr>
              <a:t>日前</a:t>
            </a:r>
            <a:r>
              <a:rPr lang="en-US" altLang="zh-TW" sz="2800" u="sng" dirty="0">
                <a:solidFill>
                  <a:schemeClr val="bg2">
                    <a:lumMod val="75000"/>
                  </a:schemeClr>
                </a:solidFill>
                <a:latin typeface="DFKai-SB"/>
                <a:ea typeface="DFKai-SB"/>
                <a:cs typeface="DFKai-SB"/>
                <a:sym typeface="DFKai-SB"/>
              </a:rPr>
              <a:t>(</a:t>
            </a:r>
            <a:r>
              <a:rPr lang="zh-TW" altLang="en-US" sz="2800" u="sng" dirty="0">
                <a:solidFill>
                  <a:schemeClr val="bg2">
                    <a:lumMod val="75000"/>
                  </a:schemeClr>
                </a:solidFill>
                <a:latin typeface="DFKai-SB"/>
                <a:ea typeface="DFKai-SB"/>
                <a:cs typeface="DFKai-SB"/>
                <a:sym typeface="DFKai-SB"/>
              </a:rPr>
              <a:t>含</a:t>
            </a:r>
            <a:r>
              <a:rPr lang="en-US" altLang="zh-TW" sz="2800" u="sng" dirty="0">
                <a:solidFill>
                  <a:schemeClr val="bg2">
                    <a:lumMod val="75000"/>
                  </a:schemeClr>
                </a:solidFill>
                <a:latin typeface="DFKai-SB"/>
                <a:ea typeface="DFKai-SB"/>
                <a:cs typeface="DFKai-SB"/>
                <a:sym typeface="DFKai-SB"/>
              </a:rPr>
              <a:t>7</a:t>
            </a:r>
            <a:r>
              <a:rPr lang="zh-TW" altLang="en-US" sz="2800" u="sng" dirty="0">
                <a:solidFill>
                  <a:schemeClr val="bg2">
                    <a:lumMod val="75000"/>
                  </a:schemeClr>
                </a:solidFill>
                <a:latin typeface="DFKai-SB"/>
                <a:ea typeface="DFKai-SB"/>
                <a:cs typeface="DFKai-SB"/>
                <a:sym typeface="DFKai-SB"/>
              </a:rPr>
              <a:t>月</a:t>
            </a:r>
            <a:r>
              <a:rPr lang="en-US" altLang="zh-TW" sz="2800" u="sng" dirty="0">
                <a:solidFill>
                  <a:schemeClr val="bg2">
                    <a:lumMod val="75000"/>
                  </a:schemeClr>
                </a:solidFill>
                <a:latin typeface="DFKai-SB"/>
                <a:ea typeface="DFKai-SB"/>
                <a:cs typeface="DFKai-SB"/>
                <a:sym typeface="DFKai-SB"/>
              </a:rPr>
              <a:t>31</a:t>
            </a:r>
            <a:r>
              <a:rPr lang="zh-TW" altLang="en-US" sz="2800" u="sng" dirty="0">
                <a:solidFill>
                  <a:schemeClr val="bg2">
                    <a:lumMod val="75000"/>
                  </a:schemeClr>
                </a:solidFill>
                <a:latin typeface="DFKai-SB"/>
                <a:ea typeface="DFKai-SB"/>
                <a:cs typeface="DFKai-SB"/>
                <a:sym typeface="DFKai-SB"/>
              </a:rPr>
              <a:t>日當天</a:t>
            </a:r>
            <a:r>
              <a:rPr lang="en-US" altLang="zh-TW" sz="2800" u="sng" dirty="0">
                <a:solidFill>
                  <a:schemeClr val="bg2">
                    <a:lumMod val="75000"/>
                  </a:schemeClr>
                </a:solidFill>
                <a:latin typeface="DFKai-SB"/>
                <a:ea typeface="DFKai-SB"/>
                <a:cs typeface="DFKai-SB"/>
                <a:sym typeface="DFKai-SB"/>
              </a:rPr>
              <a:t>)</a:t>
            </a:r>
            <a:r>
              <a:rPr lang="zh-TW" altLang="en-US" sz="2800" u="sng" dirty="0">
                <a:solidFill>
                  <a:schemeClr val="bg2">
                    <a:lumMod val="75000"/>
                  </a:schemeClr>
                </a:solidFill>
                <a:latin typeface="DFKai-SB"/>
                <a:ea typeface="DFKai-SB"/>
                <a:cs typeface="DFKai-SB"/>
                <a:sym typeface="DFKai-SB"/>
              </a:rPr>
              <a:t>完成轉學程序，並於新轉入學校就讀至畢業，始符合「</a:t>
            </a:r>
            <a:r>
              <a:rPr lang="zh-TW" altLang="en-US" sz="2800" b="1" u="sng" dirty="0">
                <a:solidFill>
                  <a:schemeClr val="bg2">
                    <a:lumMod val="75000"/>
                  </a:schemeClr>
                </a:solidFill>
                <a:latin typeface="DFKai-SB"/>
                <a:ea typeface="DFKai-SB"/>
                <a:cs typeface="DFKai-SB"/>
                <a:sym typeface="DFKai-SB"/>
              </a:rPr>
              <a:t>保障名額資格」</a:t>
            </a:r>
            <a:r>
              <a:rPr lang="zh-TW" altLang="en-US" sz="2800" dirty="0" smtClean="0">
                <a:solidFill>
                  <a:schemeClr val="bg2">
                    <a:lumMod val="75000"/>
                  </a:schemeClr>
                </a:solidFill>
                <a:latin typeface="DFKai-SB"/>
                <a:ea typeface="DFKai-SB"/>
                <a:cs typeface="DFKai-SB"/>
                <a:sym typeface="DFKai-SB"/>
              </a:rPr>
              <a:t>。</a:t>
            </a:r>
            <a:r>
              <a:rPr lang="en-US" altLang="zh-TW" sz="2800" dirty="0" smtClean="0">
                <a:solidFill>
                  <a:srgbClr val="FF0000"/>
                </a:solidFill>
                <a:latin typeface="DFKai-SB"/>
                <a:ea typeface="DFKai-SB"/>
                <a:cs typeface="DFKai-SB"/>
                <a:sym typeface="DFKai-SB"/>
              </a:rPr>
              <a:t>(</a:t>
            </a:r>
            <a:r>
              <a:rPr kumimoji="1" lang="zh-TW" altLang="en-US" sz="2800" b="1" spc="51" dirty="0" smtClean="0">
                <a:ln w="11430"/>
                <a:solidFill>
                  <a:srgbClr val="FF0000"/>
                </a:solidFill>
                <a:latin typeface="Arial" panose="020B0604020202020204" pitchFamily="34" charset="0"/>
              </a:rPr>
              <a:t>須</a:t>
            </a:r>
            <a:r>
              <a:rPr kumimoji="1" lang="zh-TW" altLang="en-US" sz="2800" b="1" spc="51" dirty="0">
                <a:ln w="11430"/>
                <a:solidFill>
                  <a:srgbClr val="FF0000"/>
                </a:solidFill>
                <a:latin typeface="Arial" panose="020B0604020202020204" pitchFamily="34" charset="0"/>
              </a:rPr>
              <a:t>就讀該校滿</a:t>
            </a:r>
            <a:r>
              <a:rPr kumimoji="1" lang="en-US" altLang="zh-TW" sz="3600" b="1" u="sng" spc="51" dirty="0">
                <a:ln w="11430"/>
                <a:solidFill>
                  <a:srgbClr val="FF0000"/>
                </a:solidFill>
                <a:latin typeface="Arial" panose="020B0604020202020204" pitchFamily="34" charset="0"/>
              </a:rPr>
              <a:t>2</a:t>
            </a:r>
            <a:r>
              <a:rPr kumimoji="1" lang="zh-TW" altLang="en-US" sz="3600" b="1" u="sng" spc="51" dirty="0">
                <a:ln w="11430"/>
                <a:solidFill>
                  <a:srgbClr val="FF0000"/>
                </a:solidFill>
                <a:latin typeface="Arial" panose="020B0604020202020204" pitchFamily="34" charset="0"/>
              </a:rPr>
              <a:t>學年</a:t>
            </a:r>
            <a:r>
              <a:rPr kumimoji="1" lang="zh-TW" altLang="en-US" sz="2800" b="1" spc="51" dirty="0">
                <a:ln w="11430"/>
                <a:solidFill>
                  <a:srgbClr val="FF0000"/>
                </a:solidFill>
                <a:latin typeface="Arial" panose="020B0604020202020204" pitchFamily="34" charset="0"/>
              </a:rPr>
              <a:t>以上，才有保障名額</a:t>
            </a:r>
            <a:r>
              <a:rPr kumimoji="1" lang="zh-TW" altLang="en-US" sz="2800" b="1" spc="51" dirty="0" smtClean="0">
                <a:ln w="11430"/>
                <a:solidFill>
                  <a:srgbClr val="FF0000"/>
                </a:solidFill>
                <a:latin typeface="Arial" panose="020B0604020202020204" pitchFamily="34" charset="0"/>
              </a:rPr>
              <a:t>資格</a:t>
            </a:r>
            <a:r>
              <a:rPr kumimoji="1" lang="en-US" altLang="zh-TW" sz="2800" b="1" spc="51" dirty="0" smtClean="0">
                <a:ln w="11430"/>
                <a:solidFill>
                  <a:srgbClr val="FF0000"/>
                </a:solidFill>
                <a:latin typeface="Arial" panose="020B0604020202020204" pitchFamily="34" charset="0"/>
              </a:rPr>
              <a:t>)</a:t>
            </a:r>
            <a:endParaRPr kumimoji="1" lang="en-US" altLang="zh-TW" sz="2800" b="1" spc="51" dirty="0">
              <a:ln w="11430"/>
              <a:solidFill>
                <a:srgbClr val="FF0000"/>
              </a:solidFill>
              <a:latin typeface="Arial" panose="020B0604020202020204" pitchFamily="34" charset="0"/>
            </a:endParaRPr>
          </a:p>
          <a:p>
            <a:pPr marL="635000" indent="-457200">
              <a:lnSpc>
                <a:spcPct val="150000"/>
              </a:lnSpc>
              <a:buSzPts val="2800"/>
              <a:buFont typeface="Wingdings" panose="05000000000000000000" pitchFamily="2" charset="2"/>
              <a:buChar char="l"/>
            </a:pPr>
            <a:endParaRPr sz="2800" dirty="0">
              <a:solidFill>
                <a:srgbClr val="FF0000"/>
              </a:solidFill>
              <a:latin typeface="DFKai-SB"/>
              <a:ea typeface="DFKai-SB"/>
              <a:cs typeface="DFKai-SB"/>
              <a:sym typeface="DFKai-SB"/>
            </a:endParaRPr>
          </a:p>
        </p:txBody>
      </p:sp>
      <p:sp>
        <p:nvSpPr>
          <p:cNvPr id="1173" name="Google Shape;1173;p117"/>
          <p:cNvSpPr txBox="1"/>
          <p:nvPr/>
        </p:nvSpPr>
        <p:spPr>
          <a:xfrm>
            <a:off x="1187624" y="243113"/>
            <a:ext cx="7956432" cy="708025"/>
          </a:xfrm>
          <a:prstGeom prst="rect">
            <a:avLst/>
          </a:prstGeom>
          <a:solidFill>
            <a:srgbClr val="0070C0"/>
          </a:solidFill>
          <a:ln>
            <a:noFill/>
          </a:ln>
        </p:spPr>
        <p:txBody>
          <a:bodyPr spcFirstLastPara="1" wrap="square" lIns="91425" tIns="45700" rIns="91425" bIns="45700" anchor="t" anchorCtr="0">
            <a:noAutofit/>
          </a:bodyPr>
          <a:lstStyle/>
          <a:p>
            <a:pPr>
              <a:buClr>
                <a:srgbClr val="000000"/>
              </a:buClr>
              <a:buFont typeface="Arial"/>
              <a:buNone/>
            </a:pPr>
            <a:r>
              <a:rPr lang="en-US" altLang="zh-TW" sz="4000" kern="0" dirty="0">
                <a:solidFill>
                  <a:schemeClr val="bg1"/>
                </a:solidFill>
                <a:latin typeface="DFKai-SB"/>
                <a:ea typeface="DFKai-SB"/>
                <a:cs typeface="DFKai-SB"/>
                <a:sym typeface="DFKai-SB"/>
              </a:rPr>
              <a:t>(</a:t>
            </a:r>
            <a:r>
              <a:rPr lang="zh-TW" altLang="en-US" sz="4000" kern="0" dirty="0">
                <a:solidFill>
                  <a:schemeClr val="bg1"/>
                </a:solidFill>
                <a:latin typeface="DFKai-SB"/>
                <a:ea typeface="DFKai-SB"/>
                <a:cs typeface="DFKai-SB"/>
                <a:sym typeface="DFKai-SB"/>
              </a:rPr>
              <a:t>五</a:t>
            </a:r>
            <a:r>
              <a:rPr lang="en-US" altLang="zh-TW" sz="4000" kern="0" dirty="0">
                <a:solidFill>
                  <a:schemeClr val="bg1"/>
                </a:solidFill>
                <a:latin typeface="DFKai-SB"/>
                <a:ea typeface="DFKai-SB"/>
                <a:cs typeface="DFKai-SB"/>
                <a:sym typeface="DFKai-SB"/>
              </a:rPr>
              <a:t>)</a:t>
            </a:r>
            <a:r>
              <a:rPr lang="zh-TW" altLang="en-US" sz="4000" kern="0" dirty="0">
                <a:solidFill>
                  <a:schemeClr val="bg1"/>
                </a:solidFill>
                <a:latin typeface="DFKai-SB"/>
                <a:ea typeface="DFKai-SB"/>
                <a:cs typeface="DFKai-SB"/>
                <a:sym typeface="DFKai-SB"/>
              </a:rPr>
              <a:t>志願選填注意事項</a:t>
            </a:r>
            <a:r>
              <a:rPr lang="en-US" altLang="zh-TW" sz="4000" kern="0" dirty="0">
                <a:solidFill>
                  <a:schemeClr val="bg1"/>
                </a:solidFill>
                <a:latin typeface="DFKai-SB"/>
                <a:ea typeface="DFKai-SB"/>
                <a:cs typeface="DFKai-SB"/>
                <a:sym typeface="DFKai-SB"/>
              </a:rPr>
              <a:t>2</a:t>
            </a:r>
            <a:endParaRPr sz="4000" kern="0" dirty="0">
              <a:solidFill>
                <a:schemeClr val="bg1"/>
              </a:solidFill>
              <a:latin typeface="DFKai-SB"/>
              <a:ea typeface="DFKai-SB"/>
              <a:cs typeface="DFKai-SB"/>
              <a:sym typeface="DFKai-SB"/>
            </a:endParaRPr>
          </a:p>
        </p:txBody>
      </p:sp>
      <p:sp>
        <p:nvSpPr>
          <p:cNvPr id="1174" name="Google Shape;1174;p11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zh-TW"/>
              <a:pPr/>
              <a:t>14</a:t>
            </a:fld>
            <a:endParaRPr/>
          </a:p>
        </p:txBody>
      </p:sp>
      <p:sp>
        <p:nvSpPr>
          <p:cNvPr id="5" name="矩形 4">
            <a:extLst>
              <a:ext uri="{FF2B5EF4-FFF2-40B4-BE49-F238E27FC236}">
                <a16:creationId xmlns="" xmlns:a16="http://schemas.microsoft.com/office/drawing/2014/main" id="{D7E160C1-90CA-4B3D-BB04-4E46930D4238}"/>
              </a:ext>
            </a:extLst>
          </p:cNvPr>
          <p:cNvSpPr/>
          <p:nvPr/>
        </p:nvSpPr>
        <p:spPr>
          <a:xfrm>
            <a:off x="701316" y="1398140"/>
            <a:ext cx="7848872" cy="1077218"/>
          </a:xfrm>
          <a:prstGeom prst="rect">
            <a:avLst/>
          </a:prstGeom>
          <a:noFill/>
          <a:ln>
            <a:solidFill>
              <a:schemeClr val="accent1"/>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fontAlgn="base" hangingPunct="0">
              <a:spcBef>
                <a:spcPct val="0"/>
              </a:spcBef>
              <a:spcAft>
                <a:spcPct val="0"/>
              </a:spcAft>
              <a:defRPr/>
            </a:pPr>
            <a:r>
              <a:rPr lang="zh-TW" altLang="en-US" sz="3200" b="1" kern="0" dirty="0" smtClean="0">
                <a:latin typeface="DFKai-SB"/>
                <a:ea typeface="DFKai-SB"/>
                <a:cs typeface="DFKai-SB"/>
                <a:sym typeface="DFKai-SB"/>
              </a:rPr>
              <a:t>保障</a:t>
            </a:r>
            <a:r>
              <a:rPr lang="zh-TW" altLang="en-US" sz="3200" b="1" kern="0" dirty="0">
                <a:latin typeface="DFKai-SB"/>
                <a:ea typeface="DFKai-SB"/>
                <a:cs typeface="DFKai-SB"/>
                <a:sym typeface="DFKai-SB"/>
              </a:rPr>
              <a:t>名額</a:t>
            </a:r>
            <a:r>
              <a:rPr lang="en-US" altLang="zh-TW" sz="2400" kern="0" dirty="0">
                <a:latin typeface="DFKai-SB"/>
                <a:ea typeface="DFKai-SB"/>
                <a:cs typeface="DFKai-SB"/>
                <a:sym typeface="Wingdings" panose="05000000000000000000" pitchFamily="2" charset="2"/>
              </a:rPr>
              <a:t></a:t>
            </a:r>
            <a:r>
              <a:rPr lang="zh-TW" altLang="en-US" sz="2400" kern="0" dirty="0">
                <a:latin typeface="DFKai-SB"/>
                <a:ea typeface="DFKai-SB"/>
                <a:cs typeface="DFKai-SB"/>
                <a:sym typeface="DFKai-SB"/>
              </a:rPr>
              <a:t>係指同一所國中選填該</a:t>
            </a:r>
            <a:r>
              <a:rPr lang="zh-TW" altLang="en-US" sz="3200" b="1" u="sng" kern="0" dirty="0">
                <a:latin typeface="DFKai-SB"/>
                <a:ea typeface="DFKai-SB"/>
                <a:cs typeface="DFKai-SB"/>
                <a:sym typeface="DFKai-SB"/>
              </a:rPr>
              <a:t>高中職校為第一志願</a:t>
            </a:r>
            <a:r>
              <a:rPr lang="zh-TW" altLang="en-US" sz="2400" kern="0" dirty="0">
                <a:latin typeface="DFKai-SB"/>
                <a:ea typeface="DFKai-SB"/>
                <a:cs typeface="DFKai-SB"/>
                <a:sym typeface="DFKai-SB"/>
              </a:rPr>
              <a:t>，其申請者中分數最高者</a:t>
            </a:r>
            <a:r>
              <a:rPr lang="zh-TW" altLang="en-US" kern="0" dirty="0">
                <a:latin typeface="DFKai-SB"/>
                <a:ea typeface="DFKai-SB"/>
                <a:cs typeface="DFKai-SB"/>
                <a:sym typeface="DFKai-SB"/>
              </a:rPr>
              <a:t>。</a:t>
            </a:r>
            <a:endParaRPr kumimoji="1" lang="zh-TW" altLang="en-US" sz="2000" b="1" spc="51" dirty="0">
              <a:ln w="11430"/>
              <a:latin typeface="Arial" panose="020B0604020202020204" pitchFamily="34" charset="0"/>
            </a:endParaRPr>
          </a:p>
        </p:txBody>
      </p:sp>
    </p:spTree>
    <p:extLst>
      <p:ext uri="{BB962C8B-B14F-4D97-AF65-F5344CB8AC3E}">
        <p14:creationId xmlns:p14="http://schemas.microsoft.com/office/powerpoint/2010/main" val="70813775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117"/>
          <p:cNvSpPr txBox="1">
            <a:spLocks noGrp="1"/>
          </p:cNvSpPr>
          <p:nvPr>
            <p:ph type="body" idx="4294967295"/>
          </p:nvPr>
        </p:nvSpPr>
        <p:spPr>
          <a:xfrm>
            <a:off x="333983" y="1196752"/>
            <a:ext cx="8583538" cy="5405438"/>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SzPts val="3466"/>
              <a:buFont typeface="Wingdings" panose="05000000000000000000" pitchFamily="2" charset="2"/>
              <a:buChar char="l"/>
            </a:pPr>
            <a:r>
              <a:rPr lang="zh-TW" sz="2800" dirty="0">
                <a:solidFill>
                  <a:srgbClr val="000066"/>
                </a:solidFill>
                <a:latin typeface="DFKai-SB"/>
                <a:ea typeface="DFKai-SB"/>
                <a:cs typeface="DFKai-SB"/>
                <a:sym typeface="DFKai-SB"/>
              </a:rPr>
              <a:t>第一次學生上網選填志願模擬：</a:t>
            </a:r>
            <a:endParaRPr sz="2800" dirty="0">
              <a:solidFill>
                <a:srgbClr val="000066"/>
              </a:solidFill>
              <a:latin typeface="DFKai-SB"/>
              <a:ea typeface="DFKai-SB"/>
              <a:cs typeface="DFKai-SB"/>
              <a:sym typeface="DFKai-SB"/>
            </a:endParaRPr>
          </a:p>
          <a:p>
            <a:pPr marL="0" lvl="0" indent="0" algn="l" rtl="0">
              <a:spcBef>
                <a:spcPts val="750"/>
              </a:spcBef>
              <a:spcAft>
                <a:spcPts val="0"/>
              </a:spcAft>
              <a:buSzPts val="3466"/>
              <a:buFont typeface="Noto Sans Symbols"/>
              <a:buNone/>
            </a:pPr>
            <a:r>
              <a:rPr lang="zh-TW" sz="2800" b="1" dirty="0">
                <a:solidFill>
                  <a:srgbClr val="FF0000"/>
                </a:solidFill>
                <a:latin typeface="DFKai-SB"/>
                <a:ea typeface="DFKai-SB"/>
                <a:cs typeface="DFKai-SB"/>
                <a:sym typeface="DFKai-SB"/>
              </a:rPr>
              <a:t>  </a:t>
            </a:r>
            <a:r>
              <a:rPr lang="zh-TW" sz="2800" b="1" dirty="0" smtClean="0">
                <a:solidFill>
                  <a:srgbClr val="FF0000"/>
                </a:solidFill>
                <a:latin typeface="DFKai-SB"/>
                <a:ea typeface="DFKai-SB"/>
                <a:cs typeface="DFKai-SB"/>
                <a:sym typeface="DFKai-SB"/>
              </a:rPr>
              <a:t>11</a:t>
            </a:r>
            <a:r>
              <a:rPr lang="en-US" altLang="zh-TW" sz="2800" b="1" dirty="0">
                <a:solidFill>
                  <a:srgbClr val="FF0000"/>
                </a:solidFill>
                <a:latin typeface="DFKai-SB"/>
                <a:ea typeface="DFKai-SB"/>
                <a:cs typeface="DFKai-SB"/>
                <a:sym typeface="DFKai-SB"/>
              </a:rPr>
              <a:t>3</a:t>
            </a:r>
            <a:r>
              <a:rPr lang="zh-TW" sz="2800" b="1" dirty="0" smtClean="0">
                <a:solidFill>
                  <a:srgbClr val="FF0000"/>
                </a:solidFill>
                <a:latin typeface="DFKai-SB"/>
                <a:ea typeface="DFKai-SB"/>
                <a:cs typeface="DFKai-SB"/>
                <a:sym typeface="DFKai-SB"/>
              </a:rPr>
              <a:t>年</a:t>
            </a:r>
            <a:r>
              <a:rPr lang="zh-TW" sz="2800" b="1" dirty="0">
                <a:solidFill>
                  <a:srgbClr val="FF0000"/>
                </a:solidFill>
                <a:latin typeface="DFKai-SB"/>
                <a:ea typeface="DFKai-SB"/>
                <a:cs typeface="DFKai-SB"/>
                <a:sym typeface="DFKai-SB"/>
              </a:rPr>
              <a:t>1</a:t>
            </a:r>
            <a:r>
              <a:rPr lang="zh-TW" sz="2800" b="1" dirty="0" smtClean="0">
                <a:solidFill>
                  <a:srgbClr val="FF0000"/>
                </a:solidFill>
                <a:latin typeface="DFKai-SB"/>
                <a:ea typeface="DFKai-SB"/>
                <a:cs typeface="DFKai-SB"/>
                <a:sym typeface="DFKai-SB"/>
              </a:rPr>
              <a:t>/</a:t>
            </a:r>
            <a:r>
              <a:rPr lang="en-US" altLang="zh-TW" sz="2800" b="1" dirty="0">
                <a:solidFill>
                  <a:srgbClr val="FF0000"/>
                </a:solidFill>
                <a:latin typeface="DFKai-SB"/>
                <a:ea typeface="DFKai-SB"/>
                <a:cs typeface="DFKai-SB"/>
                <a:sym typeface="DFKai-SB"/>
              </a:rPr>
              <a:t>5</a:t>
            </a:r>
            <a:r>
              <a:rPr lang="zh-TW" sz="2800" b="1" dirty="0" smtClean="0">
                <a:solidFill>
                  <a:srgbClr val="FF0000"/>
                </a:solidFill>
                <a:latin typeface="DFKai-SB"/>
                <a:ea typeface="DFKai-SB"/>
                <a:cs typeface="DFKai-SB"/>
                <a:sym typeface="DFKai-SB"/>
              </a:rPr>
              <a:t>(</a:t>
            </a:r>
            <a:r>
              <a:rPr lang="zh-TW" altLang="en-US" sz="2800" b="1" dirty="0" smtClean="0">
                <a:solidFill>
                  <a:srgbClr val="FF0000"/>
                </a:solidFill>
                <a:latin typeface="DFKai-SB"/>
                <a:ea typeface="DFKai-SB"/>
                <a:cs typeface="DFKai-SB"/>
                <a:sym typeface="DFKai-SB"/>
              </a:rPr>
              <a:t>五</a:t>
            </a:r>
            <a:r>
              <a:rPr lang="zh-TW" sz="2800" b="1" dirty="0" smtClean="0">
                <a:solidFill>
                  <a:srgbClr val="FF0000"/>
                </a:solidFill>
                <a:latin typeface="DFKai-SB"/>
                <a:ea typeface="DFKai-SB"/>
                <a:cs typeface="DFKai-SB"/>
                <a:sym typeface="DFKai-SB"/>
              </a:rPr>
              <a:t>)</a:t>
            </a:r>
            <a:r>
              <a:rPr lang="zh-TW" sz="2800" b="1" dirty="0">
                <a:solidFill>
                  <a:srgbClr val="FF0000"/>
                </a:solidFill>
                <a:latin typeface="DFKai-SB"/>
                <a:ea typeface="DFKai-SB"/>
                <a:cs typeface="DFKai-SB"/>
                <a:sym typeface="DFKai-SB"/>
              </a:rPr>
              <a:t>上午</a:t>
            </a:r>
            <a:r>
              <a:rPr lang="en-US" altLang="zh-TW" sz="2800" b="1" dirty="0">
                <a:solidFill>
                  <a:srgbClr val="FF0000"/>
                </a:solidFill>
                <a:latin typeface="DFKai-SB"/>
                <a:ea typeface="DFKai-SB"/>
                <a:cs typeface="DFKai-SB"/>
                <a:sym typeface="DFKai-SB"/>
              </a:rPr>
              <a:t>12</a:t>
            </a:r>
            <a:r>
              <a:rPr lang="zh-TW" sz="2800" b="1" dirty="0">
                <a:solidFill>
                  <a:srgbClr val="FF0000"/>
                </a:solidFill>
                <a:latin typeface="DFKai-SB"/>
                <a:ea typeface="DFKai-SB"/>
                <a:cs typeface="DFKai-SB"/>
                <a:sym typeface="DFKai-SB"/>
              </a:rPr>
              <a:t>:00至1</a:t>
            </a:r>
            <a:r>
              <a:rPr lang="zh-TW" sz="2800" b="1" dirty="0" smtClean="0">
                <a:solidFill>
                  <a:srgbClr val="FF0000"/>
                </a:solidFill>
                <a:latin typeface="DFKai-SB"/>
                <a:ea typeface="DFKai-SB"/>
                <a:cs typeface="DFKai-SB"/>
                <a:sym typeface="DFKai-SB"/>
              </a:rPr>
              <a:t>/</a:t>
            </a:r>
            <a:r>
              <a:rPr lang="en-US" altLang="zh-TW" sz="2800" b="1" dirty="0">
                <a:solidFill>
                  <a:srgbClr val="FF0000"/>
                </a:solidFill>
                <a:latin typeface="DFKai-SB"/>
                <a:ea typeface="DFKai-SB"/>
                <a:cs typeface="DFKai-SB"/>
                <a:sym typeface="DFKai-SB"/>
              </a:rPr>
              <a:t>9</a:t>
            </a:r>
            <a:r>
              <a:rPr lang="zh-TW" sz="2800" b="1" dirty="0" smtClean="0">
                <a:solidFill>
                  <a:srgbClr val="FF0000"/>
                </a:solidFill>
                <a:latin typeface="DFKai-SB"/>
                <a:ea typeface="DFKai-SB"/>
                <a:cs typeface="DFKai-SB"/>
                <a:sym typeface="DFKai-SB"/>
              </a:rPr>
              <a:t>(</a:t>
            </a:r>
            <a:r>
              <a:rPr lang="zh-TW" altLang="en-US" sz="2800" b="1" dirty="0">
                <a:solidFill>
                  <a:srgbClr val="FF0000"/>
                </a:solidFill>
                <a:latin typeface="DFKai-SB"/>
                <a:ea typeface="DFKai-SB"/>
                <a:cs typeface="DFKai-SB"/>
                <a:sym typeface="DFKai-SB"/>
              </a:rPr>
              <a:t>二</a:t>
            </a:r>
            <a:r>
              <a:rPr lang="zh-TW" sz="2800" b="1" dirty="0" smtClean="0">
                <a:solidFill>
                  <a:srgbClr val="FF0000"/>
                </a:solidFill>
                <a:latin typeface="DFKai-SB"/>
                <a:ea typeface="DFKai-SB"/>
                <a:cs typeface="DFKai-SB"/>
                <a:sym typeface="DFKai-SB"/>
              </a:rPr>
              <a:t>)</a:t>
            </a:r>
            <a:r>
              <a:rPr lang="zh-TW" sz="2800" b="1" dirty="0">
                <a:solidFill>
                  <a:srgbClr val="FF0000"/>
                </a:solidFill>
                <a:latin typeface="DFKai-SB"/>
                <a:ea typeface="DFKai-SB"/>
                <a:cs typeface="DFKai-SB"/>
                <a:sym typeface="DFKai-SB"/>
              </a:rPr>
              <a:t>下午5:00前</a:t>
            </a:r>
            <a:endParaRPr sz="2800" b="1" dirty="0">
              <a:solidFill>
                <a:srgbClr val="FF0000"/>
              </a:solidFill>
              <a:latin typeface="DFKai-SB"/>
              <a:ea typeface="DFKai-SB"/>
              <a:cs typeface="DFKai-SB"/>
              <a:sym typeface="DFKai-SB"/>
            </a:endParaRPr>
          </a:p>
          <a:p>
            <a:pPr indent="-457200">
              <a:buSzPts val="3466"/>
              <a:buFont typeface="Wingdings" panose="05000000000000000000" pitchFamily="2" charset="2"/>
              <a:buChar char="l"/>
            </a:pPr>
            <a:r>
              <a:rPr lang="zh-TW" sz="2800" dirty="0">
                <a:solidFill>
                  <a:srgbClr val="000066"/>
                </a:solidFill>
                <a:latin typeface="DFKai-SB"/>
                <a:ea typeface="DFKai-SB"/>
                <a:cs typeface="DFKai-SB"/>
                <a:sym typeface="DFKai-SB"/>
              </a:rPr>
              <a:t>第二次學生上網選填志願模擬</a:t>
            </a:r>
            <a:r>
              <a:rPr lang="zh-TW" altLang="en-US" sz="2800" dirty="0">
                <a:solidFill>
                  <a:srgbClr val="000066"/>
                </a:solidFill>
                <a:latin typeface="DFKai-SB"/>
                <a:ea typeface="DFKai-SB"/>
                <a:cs typeface="DFKai-SB"/>
                <a:sym typeface="Wingdings" panose="05000000000000000000" pitchFamily="2" charset="2"/>
              </a:rPr>
              <a:t>：</a:t>
            </a:r>
            <a:endParaRPr sz="2800" dirty="0">
              <a:solidFill>
                <a:srgbClr val="000066"/>
              </a:solidFill>
              <a:latin typeface="DFKai-SB"/>
              <a:ea typeface="DFKai-SB"/>
              <a:cs typeface="DFKai-SB"/>
              <a:sym typeface="DFKai-SB"/>
            </a:endParaRPr>
          </a:p>
          <a:p>
            <a:pPr marL="0" lvl="0" indent="0" algn="l" rtl="0">
              <a:spcBef>
                <a:spcPts val="750"/>
              </a:spcBef>
              <a:spcAft>
                <a:spcPts val="0"/>
              </a:spcAft>
              <a:buSzPts val="3466"/>
              <a:buFont typeface="Noto Sans Symbols"/>
              <a:buNone/>
            </a:pPr>
            <a:r>
              <a:rPr lang="zh-TW" sz="2800" b="1" dirty="0">
                <a:solidFill>
                  <a:srgbClr val="000066"/>
                </a:solidFill>
                <a:latin typeface="DFKai-SB"/>
                <a:ea typeface="DFKai-SB"/>
                <a:cs typeface="DFKai-SB"/>
                <a:sym typeface="DFKai-SB"/>
              </a:rPr>
              <a:t>  </a:t>
            </a:r>
            <a:r>
              <a:rPr lang="zh-TW" sz="2800" b="1" dirty="0" smtClean="0">
                <a:solidFill>
                  <a:srgbClr val="FF0000"/>
                </a:solidFill>
                <a:latin typeface="DFKai-SB"/>
                <a:ea typeface="DFKai-SB"/>
                <a:cs typeface="DFKai-SB"/>
                <a:sym typeface="DFKai-SB"/>
              </a:rPr>
              <a:t>11</a:t>
            </a:r>
            <a:r>
              <a:rPr lang="en-US" altLang="zh-TW" sz="2800" b="1" dirty="0" smtClean="0">
                <a:solidFill>
                  <a:srgbClr val="FF0000"/>
                </a:solidFill>
                <a:latin typeface="DFKai-SB"/>
                <a:ea typeface="DFKai-SB"/>
                <a:cs typeface="DFKai-SB"/>
                <a:sym typeface="DFKai-SB"/>
              </a:rPr>
              <a:t>3</a:t>
            </a:r>
            <a:r>
              <a:rPr lang="zh-TW" sz="2800" b="1" dirty="0" smtClean="0">
                <a:solidFill>
                  <a:srgbClr val="FF0000"/>
                </a:solidFill>
                <a:latin typeface="DFKai-SB"/>
                <a:ea typeface="DFKai-SB"/>
                <a:cs typeface="DFKai-SB"/>
                <a:sym typeface="DFKai-SB"/>
              </a:rPr>
              <a:t>年</a:t>
            </a:r>
            <a:r>
              <a:rPr lang="zh-TW" sz="2800" b="1" dirty="0">
                <a:solidFill>
                  <a:srgbClr val="FF0000"/>
                </a:solidFill>
                <a:latin typeface="DFKai-SB"/>
                <a:ea typeface="DFKai-SB"/>
                <a:cs typeface="DFKai-SB"/>
                <a:sym typeface="DFKai-SB"/>
              </a:rPr>
              <a:t>4/</a:t>
            </a:r>
            <a:r>
              <a:rPr lang="en-US" altLang="zh-TW" sz="2800" b="1" dirty="0" smtClean="0">
                <a:solidFill>
                  <a:srgbClr val="FF0000"/>
                </a:solidFill>
                <a:latin typeface="DFKai-SB"/>
                <a:ea typeface="DFKai-SB"/>
                <a:cs typeface="DFKai-SB"/>
                <a:sym typeface="DFKai-SB"/>
              </a:rPr>
              <a:t>5(</a:t>
            </a:r>
            <a:r>
              <a:rPr lang="zh-TW" altLang="en-US" sz="2800" b="1" dirty="0" smtClean="0">
                <a:solidFill>
                  <a:srgbClr val="FF0000"/>
                </a:solidFill>
                <a:latin typeface="DFKai-SB"/>
                <a:ea typeface="DFKai-SB"/>
                <a:cs typeface="DFKai-SB"/>
                <a:sym typeface="DFKai-SB"/>
              </a:rPr>
              <a:t>五</a:t>
            </a:r>
            <a:r>
              <a:rPr lang="zh-TW" sz="2800" b="1" dirty="0" smtClean="0">
                <a:solidFill>
                  <a:srgbClr val="FF0000"/>
                </a:solidFill>
                <a:latin typeface="DFKai-SB"/>
                <a:ea typeface="DFKai-SB"/>
                <a:cs typeface="DFKai-SB"/>
                <a:sym typeface="DFKai-SB"/>
              </a:rPr>
              <a:t>)</a:t>
            </a:r>
            <a:r>
              <a:rPr lang="zh-TW" sz="2800" b="1" dirty="0">
                <a:solidFill>
                  <a:srgbClr val="FF0000"/>
                </a:solidFill>
                <a:latin typeface="DFKai-SB"/>
                <a:ea typeface="DFKai-SB"/>
                <a:cs typeface="DFKai-SB"/>
                <a:sym typeface="DFKai-SB"/>
              </a:rPr>
              <a:t>上午</a:t>
            </a:r>
            <a:r>
              <a:rPr lang="en-US" altLang="zh-TW" sz="2800" b="1" dirty="0">
                <a:solidFill>
                  <a:srgbClr val="FF0000"/>
                </a:solidFill>
                <a:latin typeface="DFKai-SB"/>
                <a:ea typeface="DFKai-SB"/>
                <a:cs typeface="DFKai-SB"/>
                <a:sym typeface="DFKai-SB"/>
              </a:rPr>
              <a:t>12</a:t>
            </a:r>
            <a:r>
              <a:rPr lang="zh-TW" sz="2800" b="1" dirty="0">
                <a:solidFill>
                  <a:srgbClr val="FF0000"/>
                </a:solidFill>
                <a:latin typeface="DFKai-SB"/>
                <a:ea typeface="DFKai-SB"/>
                <a:cs typeface="DFKai-SB"/>
                <a:sym typeface="DFKai-SB"/>
              </a:rPr>
              <a:t>:00至4/</a:t>
            </a:r>
            <a:r>
              <a:rPr lang="en-US" altLang="zh-TW" sz="2800" b="1" dirty="0">
                <a:solidFill>
                  <a:srgbClr val="FF0000"/>
                </a:solidFill>
                <a:latin typeface="DFKai-SB"/>
                <a:ea typeface="DFKai-SB"/>
                <a:cs typeface="DFKai-SB"/>
                <a:sym typeface="DFKai-SB"/>
              </a:rPr>
              <a:t>9</a:t>
            </a:r>
            <a:r>
              <a:rPr lang="zh-TW" sz="2800" b="1" dirty="0" smtClean="0">
                <a:solidFill>
                  <a:srgbClr val="FF0000"/>
                </a:solidFill>
                <a:latin typeface="DFKai-SB"/>
                <a:ea typeface="DFKai-SB"/>
                <a:cs typeface="DFKai-SB"/>
                <a:sym typeface="DFKai-SB"/>
              </a:rPr>
              <a:t>(</a:t>
            </a:r>
            <a:r>
              <a:rPr lang="zh-TW" altLang="en-US" sz="2800" b="1" dirty="0" smtClean="0">
                <a:solidFill>
                  <a:srgbClr val="FF0000"/>
                </a:solidFill>
                <a:latin typeface="DFKai-SB"/>
                <a:ea typeface="DFKai-SB"/>
                <a:cs typeface="DFKai-SB"/>
                <a:sym typeface="DFKai-SB"/>
              </a:rPr>
              <a:t>二</a:t>
            </a:r>
            <a:r>
              <a:rPr lang="zh-TW" sz="2800" b="1" dirty="0" smtClean="0">
                <a:solidFill>
                  <a:srgbClr val="FF0000"/>
                </a:solidFill>
                <a:latin typeface="DFKai-SB"/>
                <a:ea typeface="DFKai-SB"/>
                <a:cs typeface="DFKai-SB"/>
                <a:sym typeface="DFKai-SB"/>
              </a:rPr>
              <a:t>)</a:t>
            </a:r>
            <a:r>
              <a:rPr lang="zh-TW" sz="2800" b="1" dirty="0">
                <a:solidFill>
                  <a:srgbClr val="FF0000"/>
                </a:solidFill>
                <a:latin typeface="DFKai-SB"/>
                <a:ea typeface="DFKai-SB"/>
                <a:cs typeface="DFKai-SB"/>
                <a:sym typeface="DFKai-SB"/>
              </a:rPr>
              <a:t>下午5:00前</a:t>
            </a:r>
            <a:endParaRPr sz="1400" dirty="0"/>
          </a:p>
          <a:p>
            <a:pPr lvl="0" indent="-457200" algn="l" rtl="0">
              <a:spcBef>
                <a:spcPts val="750"/>
              </a:spcBef>
              <a:spcAft>
                <a:spcPts val="0"/>
              </a:spcAft>
              <a:buSzPts val="3466"/>
              <a:buFont typeface="Wingdings" panose="05000000000000000000" pitchFamily="2" charset="2"/>
              <a:buChar char="l"/>
            </a:pPr>
            <a:r>
              <a:rPr lang="zh-TW" sz="2800" dirty="0">
                <a:solidFill>
                  <a:srgbClr val="000066"/>
                </a:solidFill>
                <a:latin typeface="DFKai-SB"/>
                <a:ea typeface="DFKai-SB"/>
                <a:cs typeface="DFKai-SB"/>
                <a:sym typeface="DFKai-SB"/>
              </a:rPr>
              <a:t>正式志願選填日：</a:t>
            </a:r>
            <a:endParaRPr sz="2800" b="1" dirty="0">
              <a:solidFill>
                <a:srgbClr val="FF0000"/>
              </a:solidFill>
              <a:latin typeface="DFKai-SB"/>
              <a:ea typeface="DFKai-SB"/>
              <a:cs typeface="DFKai-SB"/>
              <a:sym typeface="DFKai-SB"/>
            </a:endParaRPr>
          </a:p>
          <a:p>
            <a:pPr marL="0" lvl="0" indent="0" algn="l" rtl="0">
              <a:spcBef>
                <a:spcPts val="750"/>
              </a:spcBef>
              <a:spcAft>
                <a:spcPts val="0"/>
              </a:spcAft>
              <a:buSzPts val="3466"/>
              <a:buFont typeface="Noto Sans Symbols"/>
              <a:buNone/>
            </a:pPr>
            <a:r>
              <a:rPr lang="zh-TW" sz="2800" b="1" dirty="0">
                <a:solidFill>
                  <a:srgbClr val="FF0000"/>
                </a:solidFill>
                <a:latin typeface="DFKai-SB"/>
                <a:ea typeface="DFKai-SB"/>
                <a:cs typeface="DFKai-SB"/>
                <a:sym typeface="DFKai-SB"/>
              </a:rPr>
              <a:t>  </a:t>
            </a:r>
            <a:r>
              <a:rPr lang="zh-TW" sz="2800" b="1" dirty="0" smtClean="0">
                <a:solidFill>
                  <a:srgbClr val="FF0000"/>
                </a:solidFill>
                <a:latin typeface="DFKai-SB"/>
                <a:ea typeface="DFKai-SB"/>
                <a:cs typeface="DFKai-SB"/>
                <a:sym typeface="DFKai-SB"/>
              </a:rPr>
              <a:t>11</a:t>
            </a:r>
            <a:r>
              <a:rPr lang="en-US" altLang="zh-TW" sz="2800" b="1" dirty="0">
                <a:solidFill>
                  <a:srgbClr val="FF0000"/>
                </a:solidFill>
                <a:latin typeface="DFKai-SB"/>
                <a:ea typeface="DFKai-SB"/>
                <a:cs typeface="DFKai-SB"/>
                <a:sym typeface="DFKai-SB"/>
              </a:rPr>
              <a:t>3</a:t>
            </a:r>
            <a:r>
              <a:rPr lang="zh-TW" sz="2800" b="1" dirty="0" smtClean="0">
                <a:solidFill>
                  <a:srgbClr val="FF0000"/>
                </a:solidFill>
                <a:latin typeface="DFKai-SB"/>
                <a:ea typeface="DFKai-SB"/>
                <a:cs typeface="DFKai-SB"/>
                <a:sym typeface="DFKai-SB"/>
              </a:rPr>
              <a:t>年</a:t>
            </a:r>
            <a:r>
              <a:rPr lang="zh-TW" sz="2800" b="1" dirty="0">
                <a:solidFill>
                  <a:srgbClr val="FF0000"/>
                </a:solidFill>
                <a:latin typeface="DFKai-SB"/>
                <a:ea typeface="DFKai-SB"/>
                <a:cs typeface="DFKai-SB"/>
                <a:sym typeface="DFKai-SB"/>
              </a:rPr>
              <a:t>6/</a:t>
            </a:r>
            <a:r>
              <a:rPr lang="en-US" altLang="zh-TW" sz="2800" b="1" dirty="0">
                <a:solidFill>
                  <a:srgbClr val="FF0000"/>
                </a:solidFill>
                <a:latin typeface="DFKai-SB"/>
                <a:ea typeface="DFKai-SB"/>
                <a:cs typeface="DFKai-SB"/>
                <a:sym typeface="DFKai-SB"/>
              </a:rPr>
              <a:t>21</a:t>
            </a:r>
            <a:r>
              <a:rPr lang="zh-TW" sz="2800" b="1" dirty="0" smtClean="0">
                <a:solidFill>
                  <a:srgbClr val="FF0000"/>
                </a:solidFill>
                <a:latin typeface="DFKai-SB"/>
                <a:ea typeface="DFKai-SB"/>
                <a:cs typeface="DFKai-SB"/>
                <a:sym typeface="DFKai-SB"/>
              </a:rPr>
              <a:t>(</a:t>
            </a:r>
            <a:r>
              <a:rPr lang="zh-TW" altLang="en-US" sz="2800" b="1" dirty="0">
                <a:solidFill>
                  <a:srgbClr val="FF0000"/>
                </a:solidFill>
                <a:latin typeface="DFKai-SB"/>
                <a:ea typeface="DFKai-SB"/>
                <a:cs typeface="DFKai-SB"/>
                <a:sym typeface="DFKai-SB"/>
              </a:rPr>
              <a:t>五</a:t>
            </a:r>
            <a:r>
              <a:rPr lang="zh-TW" sz="2800" b="1" dirty="0" smtClean="0">
                <a:solidFill>
                  <a:srgbClr val="FF0000"/>
                </a:solidFill>
                <a:latin typeface="DFKai-SB"/>
                <a:ea typeface="DFKai-SB"/>
                <a:cs typeface="DFKai-SB"/>
                <a:sym typeface="DFKai-SB"/>
              </a:rPr>
              <a:t>)</a:t>
            </a:r>
            <a:r>
              <a:rPr lang="zh-TW" sz="2800" b="1" dirty="0">
                <a:solidFill>
                  <a:srgbClr val="FF0000"/>
                </a:solidFill>
                <a:latin typeface="DFKai-SB"/>
                <a:ea typeface="DFKai-SB"/>
                <a:cs typeface="DFKai-SB"/>
                <a:sym typeface="DFKai-SB"/>
              </a:rPr>
              <a:t>上午</a:t>
            </a:r>
            <a:r>
              <a:rPr lang="en-US" altLang="zh-TW" sz="2800" b="1" dirty="0">
                <a:solidFill>
                  <a:srgbClr val="FF0000"/>
                </a:solidFill>
                <a:latin typeface="DFKai-SB"/>
                <a:ea typeface="DFKai-SB"/>
                <a:cs typeface="DFKai-SB"/>
                <a:sym typeface="DFKai-SB"/>
              </a:rPr>
              <a:t>12</a:t>
            </a:r>
            <a:r>
              <a:rPr lang="zh-TW" sz="2800" b="1" dirty="0">
                <a:solidFill>
                  <a:srgbClr val="FF0000"/>
                </a:solidFill>
                <a:latin typeface="DFKai-SB"/>
                <a:ea typeface="DFKai-SB"/>
                <a:cs typeface="DFKai-SB"/>
                <a:sym typeface="DFKai-SB"/>
              </a:rPr>
              <a:t>:00至6/2</a:t>
            </a:r>
            <a:r>
              <a:rPr lang="en-US" altLang="zh-TW" sz="2800" b="1" dirty="0">
                <a:solidFill>
                  <a:srgbClr val="FF0000"/>
                </a:solidFill>
                <a:latin typeface="DFKai-SB"/>
                <a:ea typeface="DFKai-SB"/>
                <a:cs typeface="DFKai-SB"/>
                <a:sym typeface="DFKai-SB"/>
              </a:rPr>
              <a:t>5</a:t>
            </a:r>
            <a:r>
              <a:rPr lang="zh-TW" sz="2800" b="1" dirty="0" smtClean="0">
                <a:solidFill>
                  <a:srgbClr val="FF0000"/>
                </a:solidFill>
                <a:latin typeface="DFKai-SB"/>
                <a:ea typeface="DFKai-SB"/>
                <a:cs typeface="DFKai-SB"/>
                <a:sym typeface="DFKai-SB"/>
              </a:rPr>
              <a:t>(</a:t>
            </a:r>
            <a:r>
              <a:rPr lang="zh-TW" altLang="en-US" sz="2800" b="1" dirty="0" smtClean="0">
                <a:solidFill>
                  <a:srgbClr val="FF0000"/>
                </a:solidFill>
                <a:latin typeface="DFKai-SB"/>
                <a:ea typeface="DFKai-SB"/>
                <a:cs typeface="DFKai-SB"/>
                <a:sym typeface="DFKai-SB"/>
              </a:rPr>
              <a:t>二</a:t>
            </a:r>
            <a:r>
              <a:rPr lang="zh-TW" sz="2800" b="1" dirty="0" smtClean="0">
                <a:solidFill>
                  <a:srgbClr val="FF0000"/>
                </a:solidFill>
                <a:latin typeface="DFKai-SB"/>
                <a:ea typeface="DFKai-SB"/>
                <a:cs typeface="DFKai-SB"/>
                <a:sym typeface="DFKai-SB"/>
              </a:rPr>
              <a:t>)</a:t>
            </a:r>
            <a:r>
              <a:rPr lang="zh-TW" sz="2800" b="1" dirty="0">
                <a:solidFill>
                  <a:srgbClr val="FF0000"/>
                </a:solidFill>
                <a:latin typeface="DFKai-SB"/>
                <a:ea typeface="DFKai-SB"/>
                <a:cs typeface="DFKai-SB"/>
                <a:sym typeface="DFKai-SB"/>
              </a:rPr>
              <a:t>下午5:00前</a:t>
            </a:r>
            <a:endParaRPr lang="en-US" altLang="zh-TW" sz="2800" b="1" dirty="0">
              <a:solidFill>
                <a:srgbClr val="FF0000"/>
              </a:solidFill>
              <a:latin typeface="DFKai-SB"/>
              <a:ea typeface="DFKai-SB"/>
              <a:cs typeface="DFKai-SB"/>
              <a:sym typeface="DFKai-SB"/>
            </a:endParaRPr>
          </a:p>
          <a:p>
            <a:pPr marL="0" lvl="0" indent="0" algn="l" rtl="0">
              <a:spcBef>
                <a:spcPts val="750"/>
              </a:spcBef>
              <a:spcAft>
                <a:spcPts val="0"/>
              </a:spcAft>
              <a:buSzPts val="3466"/>
              <a:buFont typeface="Noto Sans Symbols"/>
              <a:buNone/>
            </a:pPr>
            <a:endParaRPr sz="2800" b="1" dirty="0">
              <a:solidFill>
                <a:srgbClr val="FF0000"/>
              </a:solidFill>
              <a:latin typeface="DFKai-SB"/>
              <a:ea typeface="DFKai-SB"/>
              <a:cs typeface="DFKai-SB"/>
              <a:sym typeface="DFKai-SB"/>
            </a:endParaRPr>
          </a:p>
          <a:p>
            <a:pPr lvl="0" indent="-457200" algn="l" rtl="0">
              <a:spcBef>
                <a:spcPts val="750"/>
              </a:spcBef>
              <a:spcAft>
                <a:spcPts val="0"/>
              </a:spcAft>
              <a:buSzPts val="3466"/>
              <a:buFont typeface="Wingdings" panose="05000000000000000000" pitchFamily="2" charset="2"/>
              <a:buChar char="l"/>
            </a:pPr>
            <a:r>
              <a:rPr lang="zh-TW" sz="2400" dirty="0">
                <a:solidFill>
                  <a:srgbClr val="000066"/>
                </a:solidFill>
                <a:latin typeface="DFKai-SB"/>
                <a:ea typeface="DFKai-SB"/>
                <a:cs typeface="DFKai-SB"/>
                <a:sym typeface="DFKai-SB"/>
              </a:rPr>
              <a:t>模擬及正式選填志願，學生可在家選填。若學生家中無法進行電腦選填志願者，</a:t>
            </a:r>
            <a:r>
              <a:rPr lang="zh-TW" altLang="en-US" sz="3200" u="sng" dirty="0">
                <a:solidFill>
                  <a:srgbClr val="FF0000"/>
                </a:solidFill>
                <a:latin typeface="DFKai-SB"/>
                <a:ea typeface="DFKai-SB"/>
                <a:cs typeface="DFKai-SB"/>
                <a:sym typeface="DFKai-SB"/>
              </a:rPr>
              <a:t>教務處</a:t>
            </a:r>
            <a:r>
              <a:rPr lang="zh-TW" altLang="en-US" sz="2400" dirty="0">
                <a:solidFill>
                  <a:srgbClr val="000066"/>
                </a:solidFill>
                <a:latin typeface="DFKai-SB"/>
                <a:ea typeface="DFKai-SB"/>
                <a:cs typeface="DFKai-SB"/>
                <a:sym typeface="DFKai-SB"/>
              </a:rPr>
              <a:t>會</a:t>
            </a:r>
            <a:r>
              <a:rPr lang="zh-TW" sz="2400" dirty="0">
                <a:solidFill>
                  <a:srgbClr val="000066"/>
                </a:solidFill>
                <a:latin typeface="DFKai-SB"/>
                <a:ea typeface="DFKai-SB"/>
                <a:cs typeface="DFKai-SB"/>
                <a:sym typeface="DFKai-SB"/>
              </a:rPr>
              <a:t>協助安排電腦教室供學生志願選填</a:t>
            </a:r>
            <a:r>
              <a:rPr lang="zh-TW" sz="2800" dirty="0">
                <a:solidFill>
                  <a:srgbClr val="000066"/>
                </a:solidFill>
                <a:latin typeface="DFKai-SB"/>
                <a:ea typeface="DFKai-SB"/>
                <a:cs typeface="DFKai-SB"/>
                <a:sym typeface="DFKai-SB"/>
              </a:rPr>
              <a:t>。</a:t>
            </a:r>
            <a:endParaRPr sz="1400" dirty="0"/>
          </a:p>
          <a:p>
            <a:pPr marL="257175" lvl="0" indent="-79375" algn="l" rtl="0">
              <a:spcBef>
                <a:spcPts val="750"/>
              </a:spcBef>
              <a:spcAft>
                <a:spcPts val="0"/>
              </a:spcAft>
              <a:buSzPts val="2800"/>
              <a:buNone/>
            </a:pPr>
            <a:endParaRPr sz="2800" dirty="0">
              <a:solidFill>
                <a:srgbClr val="FF0000"/>
              </a:solidFill>
              <a:latin typeface="DFKai-SB"/>
              <a:ea typeface="DFKai-SB"/>
              <a:cs typeface="DFKai-SB"/>
              <a:sym typeface="DFKai-SB"/>
            </a:endParaRPr>
          </a:p>
        </p:txBody>
      </p:sp>
      <p:sp>
        <p:nvSpPr>
          <p:cNvPr id="1173" name="Google Shape;1173;p117"/>
          <p:cNvSpPr txBox="1"/>
          <p:nvPr/>
        </p:nvSpPr>
        <p:spPr>
          <a:xfrm>
            <a:off x="1187624" y="243113"/>
            <a:ext cx="7956432" cy="708025"/>
          </a:xfrm>
          <a:prstGeom prst="rect">
            <a:avLst/>
          </a:prstGeom>
          <a:solidFill>
            <a:srgbClr val="0070C0"/>
          </a:solidFill>
          <a:ln>
            <a:noFill/>
          </a:ln>
        </p:spPr>
        <p:txBody>
          <a:bodyPr spcFirstLastPara="1" wrap="square" lIns="91425" tIns="45700" rIns="91425" bIns="45700" anchor="t" anchorCtr="0">
            <a:noAutofit/>
          </a:bodyPr>
          <a:lstStyle/>
          <a:p>
            <a:pPr>
              <a:buClr>
                <a:srgbClr val="000000"/>
              </a:buClr>
              <a:buFont typeface="Arial"/>
              <a:buNone/>
            </a:pPr>
            <a:r>
              <a:rPr lang="en-US" altLang="zh-TW" sz="4000" kern="0" dirty="0">
                <a:solidFill>
                  <a:schemeClr val="bg1"/>
                </a:solidFill>
                <a:latin typeface="DFKai-SB"/>
                <a:ea typeface="DFKai-SB"/>
                <a:cs typeface="DFKai-SB"/>
                <a:sym typeface="DFKai-SB"/>
              </a:rPr>
              <a:t>(</a:t>
            </a:r>
            <a:r>
              <a:rPr lang="zh-TW" altLang="en-US" sz="4000" kern="0" dirty="0">
                <a:solidFill>
                  <a:schemeClr val="bg1"/>
                </a:solidFill>
                <a:latin typeface="DFKai-SB"/>
                <a:ea typeface="DFKai-SB"/>
                <a:cs typeface="DFKai-SB"/>
                <a:sym typeface="DFKai-SB"/>
              </a:rPr>
              <a:t>五</a:t>
            </a:r>
            <a:r>
              <a:rPr lang="en-US" altLang="zh-TW" sz="4000" kern="0" dirty="0">
                <a:solidFill>
                  <a:schemeClr val="bg1"/>
                </a:solidFill>
                <a:latin typeface="DFKai-SB"/>
                <a:ea typeface="DFKai-SB"/>
                <a:cs typeface="DFKai-SB"/>
                <a:sym typeface="DFKai-SB"/>
              </a:rPr>
              <a:t>)</a:t>
            </a:r>
            <a:r>
              <a:rPr lang="zh-TW" altLang="en-US" sz="4000" kern="0" dirty="0">
                <a:solidFill>
                  <a:schemeClr val="bg1"/>
                </a:solidFill>
                <a:latin typeface="DFKai-SB"/>
                <a:ea typeface="DFKai-SB"/>
                <a:cs typeface="DFKai-SB"/>
                <a:sym typeface="DFKai-SB"/>
              </a:rPr>
              <a:t>志願選填注意事項</a:t>
            </a:r>
            <a:r>
              <a:rPr lang="en-US" altLang="zh-TW" sz="4000" kern="0" dirty="0">
                <a:solidFill>
                  <a:schemeClr val="bg1"/>
                </a:solidFill>
                <a:latin typeface="DFKai-SB"/>
                <a:ea typeface="DFKai-SB"/>
                <a:cs typeface="DFKai-SB"/>
                <a:sym typeface="DFKai-SB"/>
              </a:rPr>
              <a:t>3</a:t>
            </a:r>
            <a:endParaRPr sz="4000" kern="0" dirty="0">
              <a:solidFill>
                <a:schemeClr val="bg1"/>
              </a:solidFill>
              <a:latin typeface="DFKai-SB"/>
              <a:ea typeface="DFKai-SB"/>
              <a:cs typeface="DFKai-SB"/>
              <a:sym typeface="DFKai-SB"/>
            </a:endParaRPr>
          </a:p>
        </p:txBody>
      </p:sp>
      <p:sp>
        <p:nvSpPr>
          <p:cNvPr id="1174" name="Google Shape;1174;p117"/>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zh-TW"/>
              <a:pPr/>
              <a:t>15</a:t>
            </a:fld>
            <a:endParaRPr/>
          </a:p>
        </p:txBody>
      </p:sp>
    </p:spTree>
    <p:extLst>
      <p:ext uri="{BB962C8B-B14F-4D97-AF65-F5344CB8AC3E}">
        <p14:creationId xmlns:p14="http://schemas.microsoft.com/office/powerpoint/2010/main" val="198607409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Google Shape;1282;p131"/>
          <p:cNvSpPr txBox="1">
            <a:spLocks noGrp="1"/>
          </p:cNvSpPr>
          <p:nvPr>
            <p:ph type="title"/>
          </p:nvPr>
        </p:nvSpPr>
        <p:spPr>
          <a:xfrm>
            <a:off x="1259631" y="188640"/>
            <a:ext cx="7334969" cy="863600"/>
          </a:xfrm>
          <a:prstGeom prst="rect">
            <a:avLst/>
          </a:prstGeom>
          <a:solidFill>
            <a:srgbClr val="0070C0"/>
          </a:solidFill>
          <a:ln>
            <a:noFill/>
          </a:ln>
        </p:spPr>
        <p:txBody>
          <a:bodyPr spcFirstLastPara="1" wrap="square" lIns="91425" tIns="45700" rIns="91425" bIns="45700" anchor="t" anchorCtr="0">
            <a:noAutofit/>
          </a:bodyPr>
          <a:lstStyle/>
          <a:p>
            <a:r>
              <a:rPr lang="zh-TW" sz="4000" dirty="0">
                <a:solidFill>
                  <a:schemeClr val="bg1"/>
                </a:solidFill>
                <a:latin typeface="DFKai-SB"/>
                <a:ea typeface="DFKai-SB"/>
                <a:cs typeface="DFKai-SB"/>
                <a:sym typeface="DFKai-SB"/>
              </a:rPr>
              <a:t>(</a:t>
            </a:r>
            <a:r>
              <a:rPr lang="zh-TW" altLang="en-US" sz="4000" dirty="0">
                <a:solidFill>
                  <a:schemeClr val="bg1"/>
                </a:solidFill>
                <a:latin typeface="DFKai-SB"/>
                <a:ea typeface="DFKai-SB"/>
                <a:cs typeface="DFKai-SB"/>
                <a:sym typeface="DFKai-SB"/>
              </a:rPr>
              <a:t>五</a:t>
            </a:r>
            <a:r>
              <a:rPr lang="zh-TW" sz="4000" dirty="0">
                <a:solidFill>
                  <a:schemeClr val="bg1"/>
                </a:solidFill>
                <a:latin typeface="DFKai-SB"/>
                <a:ea typeface="DFKai-SB"/>
                <a:cs typeface="DFKai-SB"/>
                <a:sym typeface="DFKai-SB"/>
              </a:rPr>
              <a:t>)</a:t>
            </a:r>
            <a:r>
              <a:rPr lang="zh-TW" altLang="en-US" sz="4000" dirty="0">
                <a:solidFill>
                  <a:schemeClr val="bg1"/>
                </a:solidFill>
                <a:latin typeface="DFKai-SB"/>
                <a:ea typeface="DFKai-SB"/>
                <a:cs typeface="DFKai-SB"/>
                <a:sym typeface="DFKai-SB"/>
              </a:rPr>
              <a:t>志願選填注意事項</a:t>
            </a:r>
            <a:r>
              <a:rPr lang="en-US" altLang="zh-TW" sz="4000" dirty="0">
                <a:solidFill>
                  <a:schemeClr val="bg1"/>
                </a:solidFill>
                <a:latin typeface="DFKai-SB"/>
                <a:ea typeface="DFKai-SB"/>
                <a:cs typeface="DFKai-SB"/>
                <a:sym typeface="DFKai-SB"/>
              </a:rPr>
              <a:t>4</a:t>
            </a:r>
            <a:endParaRPr lang="zh-TW" altLang="en-US" sz="4000" dirty="0">
              <a:solidFill>
                <a:schemeClr val="bg1"/>
              </a:solidFill>
              <a:latin typeface="DFKai-SB"/>
              <a:ea typeface="DFKai-SB"/>
              <a:cs typeface="DFKai-SB"/>
              <a:sym typeface="DFKai-SB"/>
            </a:endParaRPr>
          </a:p>
        </p:txBody>
      </p:sp>
      <p:graphicFrame>
        <p:nvGraphicFramePr>
          <p:cNvPr id="1283" name="Google Shape;1283;p131"/>
          <p:cNvGraphicFramePr/>
          <p:nvPr>
            <p:extLst>
              <p:ext uri="{D42A27DB-BD31-4B8C-83A1-F6EECF244321}">
                <p14:modId xmlns:p14="http://schemas.microsoft.com/office/powerpoint/2010/main" val="646087362"/>
              </p:ext>
            </p:extLst>
          </p:nvPr>
        </p:nvGraphicFramePr>
        <p:xfrm>
          <a:off x="611560" y="1268760"/>
          <a:ext cx="8352928" cy="5422968"/>
        </p:xfrm>
        <a:graphic>
          <a:graphicData uri="http://schemas.openxmlformats.org/drawingml/2006/table">
            <a:tbl>
              <a:tblPr firstRow="1" firstCol="1" bandRow="1">
                <a:noFill/>
              </a:tblPr>
              <a:tblGrid>
                <a:gridCol w="1874039">
                  <a:extLst>
                    <a:ext uri="{9D8B030D-6E8A-4147-A177-3AD203B41FA5}">
                      <a16:colId xmlns="" xmlns:a16="http://schemas.microsoft.com/office/drawing/2014/main" val="20000"/>
                    </a:ext>
                  </a:extLst>
                </a:gridCol>
                <a:gridCol w="6478889">
                  <a:extLst>
                    <a:ext uri="{9D8B030D-6E8A-4147-A177-3AD203B41FA5}">
                      <a16:colId xmlns="" xmlns:a16="http://schemas.microsoft.com/office/drawing/2014/main" val="20001"/>
                    </a:ext>
                  </a:extLst>
                </a:gridCol>
              </a:tblGrid>
              <a:tr h="2546282">
                <a:tc rowSpan="3">
                  <a:txBody>
                    <a:bodyPr/>
                    <a:lstStyle/>
                    <a:p>
                      <a:pPr marL="0" marR="0" lvl="0" indent="0" algn="ctr" rtl="0">
                        <a:spcBef>
                          <a:spcPts val="0"/>
                        </a:spcBef>
                        <a:spcAft>
                          <a:spcPts val="0"/>
                        </a:spcAft>
                        <a:buNone/>
                      </a:pPr>
                      <a:r>
                        <a:rPr lang="zh-TW" sz="2400" dirty="0">
                          <a:latin typeface="DFKai-SB"/>
                          <a:ea typeface="DFKai-SB"/>
                          <a:cs typeface="DFKai-SB"/>
                          <a:sym typeface="DFKai-SB"/>
                        </a:rPr>
                        <a:t>就近入學區</a:t>
                      </a:r>
                      <a:endParaRPr lang="en-US" altLang="zh-TW" sz="2400" dirty="0">
                        <a:latin typeface="DFKai-SB"/>
                        <a:ea typeface="DFKai-SB"/>
                        <a:cs typeface="DFKai-SB"/>
                        <a:sym typeface="DFKai-SB"/>
                      </a:endParaRPr>
                    </a:p>
                    <a:p>
                      <a:pPr marL="0" marR="0" lvl="0" indent="0" algn="ctr" rtl="0">
                        <a:spcBef>
                          <a:spcPts val="0"/>
                        </a:spcBef>
                        <a:spcAft>
                          <a:spcPts val="0"/>
                        </a:spcAft>
                        <a:buNone/>
                      </a:pPr>
                      <a:endParaRPr lang="en-US" altLang="zh-TW" sz="2400" dirty="0">
                        <a:latin typeface="DFKai-SB"/>
                        <a:ea typeface="DFKai-SB"/>
                        <a:cs typeface="DFKai-SB"/>
                        <a:sym typeface="DFKai-SB"/>
                      </a:endParaRPr>
                    </a:p>
                    <a:p>
                      <a:pPr marL="0" marR="0" lvl="0" indent="0" algn="ctr" rtl="0">
                        <a:spcBef>
                          <a:spcPts val="0"/>
                        </a:spcBef>
                        <a:spcAft>
                          <a:spcPts val="0"/>
                        </a:spcAft>
                        <a:buNone/>
                      </a:pPr>
                      <a:r>
                        <a:rPr lang="zh-TW" sz="2400" dirty="0">
                          <a:latin typeface="DFKai-SB"/>
                          <a:ea typeface="DFKai-SB"/>
                          <a:cs typeface="DFKai-SB"/>
                          <a:sym typeface="DFKai-SB"/>
                        </a:rPr>
                        <a:t/>
                      </a:r>
                      <a:br>
                        <a:rPr lang="zh-TW" sz="2400" dirty="0">
                          <a:latin typeface="DFKai-SB"/>
                          <a:ea typeface="DFKai-SB"/>
                          <a:cs typeface="DFKai-SB"/>
                          <a:sym typeface="DFKai-SB"/>
                        </a:rPr>
                      </a:br>
                      <a:r>
                        <a:rPr lang="zh-TW" sz="2400" u="sng" dirty="0">
                          <a:solidFill>
                            <a:srgbClr val="FF0000"/>
                          </a:solidFill>
                          <a:latin typeface="DFKai-SB"/>
                          <a:ea typeface="DFKai-SB"/>
                          <a:cs typeface="DFKai-SB"/>
                          <a:sym typeface="DFKai-SB"/>
                        </a:rPr>
                        <a:t>得10分</a:t>
                      </a:r>
                      <a:endParaRPr sz="4000" u="sng" dirty="0">
                        <a:solidFill>
                          <a:srgbClr val="FF0000"/>
                        </a:solidFill>
                        <a:latin typeface="DFKai-SB"/>
                        <a:ea typeface="DFKai-SB"/>
                        <a:cs typeface="DFKai-SB"/>
                        <a:sym typeface="DFKai-SB"/>
                      </a:endParaRPr>
                    </a:p>
                  </a:txBody>
                  <a:tcPr marL="51431" marR="51431" marT="0" marB="0" anchor="ctr"/>
                </a:tc>
                <a:tc>
                  <a:txBody>
                    <a:bodyPr/>
                    <a:lstStyle/>
                    <a:p>
                      <a:pPr marL="0" marR="0" lvl="0" indent="0" algn="l" rtl="0">
                        <a:lnSpc>
                          <a:spcPct val="150000"/>
                        </a:lnSpc>
                        <a:spcBef>
                          <a:spcPts val="0"/>
                        </a:spcBef>
                        <a:spcAft>
                          <a:spcPts val="0"/>
                        </a:spcAft>
                        <a:buClr>
                          <a:schemeClr val="dk1"/>
                        </a:buClr>
                        <a:buSzPts val="2400"/>
                        <a:buFont typeface="DFKai-SB"/>
                        <a:buNone/>
                      </a:pPr>
                      <a:r>
                        <a:rPr lang="zh-TW" altLang="en-US" sz="2400" b="0" u="none" dirty="0">
                          <a:solidFill>
                            <a:srgbClr val="00B050"/>
                          </a:solidFill>
                          <a:latin typeface="DFKai-SB"/>
                          <a:ea typeface="DFKai-SB"/>
                          <a:cs typeface="DFKai-SB"/>
                          <a:sym typeface="DFKai-SB"/>
                        </a:rPr>
                        <a:t>高職：國立曾文家商、國立曾文農工、國立新營高工、國立北門農工</a:t>
                      </a:r>
                      <a:endParaRPr lang="en-US" altLang="zh-TW" sz="2400" b="0" u="none" dirty="0">
                        <a:solidFill>
                          <a:srgbClr val="00B050"/>
                        </a:solidFill>
                        <a:latin typeface="DFKai-SB"/>
                        <a:ea typeface="DFKai-SB"/>
                        <a:cs typeface="DFKai-SB"/>
                        <a:sym typeface="DFKai-SB"/>
                      </a:endParaRPr>
                    </a:p>
                    <a:p>
                      <a:pPr marL="0" marR="0" lvl="0" indent="0" algn="l" rtl="0">
                        <a:lnSpc>
                          <a:spcPct val="150000"/>
                        </a:lnSpc>
                        <a:spcBef>
                          <a:spcPts val="0"/>
                        </a:spcBef>
                        <a:spcAft>
                          <a:spcPts val="0"/>
                        </a:spcAft>
                        <a:buClr>
                          <a:schemeClr val="dk1"/>
                        </a:buClr>
                        <a:buSzPts val="2400"/>
                        <a:buFont typeface="DFKai-SB"/>
                        <a:buNone/>
                      </a:pPr>
                      <a:r>
                        <a:rPr lang="zh-TW" altLang="en-US" sz="2400" b="0" u="none" dirty="0">
                          <a:solidFill>
                            <a:srgbClr val="0070C0"/>
                          </a:solidFill>
                          <a:latin typeface="DFKai-SB"/>
                          <a:ea typeface="DFKai-SB"/>
                          <a:cs typeface="DFKai-SB"/>
                          <a:sym typeface="DFKai-SB"/>
                        </a:rPr>
                        <a:t>高中：</a:t>
                      </a:r>
                      <a:r>
                        <a:rPr lang="zh-TW" altLang="en-US" sz="2400" b="0" dirty="0">
                          <a:solidFill>
                            <a:srgbClr val="0070C0"/>
                          </a:solidFill>
                          <a:latin typeface="DFKai-SB"/>
                          <a:ea typeface="DFKai-SB"/>
                          <a:cs typeface="DFKai-SB"/>
                          <a:sym typeface="DFKai-SB"/>
                        </a:rPr>
                        <a:t>市立土城高中、市立南寧高中、國立新營高中、國立北門高中</a:t>
                      </a:r>
                      <a:endParaRPr lang="zh-TW" altLang="en-US" sz="2400" b="0" u="sng" dirty="0">
                        <a:solidFill>
                          <a:srgbClr val="0070C0"/>
                        </a:solidFill>
                        <a:latin typeface="DFKai-SB"/>
                        <a:ea typeface="DFKai-SB"/>
                        <a:cs typeface="DFKai-SB"/>
                        <a:sym typeface="DFKai-SB"/>
                      </a:endParaRPr>
                    </a:p>
                  </a:txBody>
                  <a:tcPr marL="51431" marR="51431" marT="0" marB="0" anchor="ctr">
                    <a:solidFill>
                      <a:srgbClr val="F6F6E7"/>
                    </a:solidFill>
                  </a:tcPr>
                </a:tc>
                <a:extLst>
                  <a:ext uri="{0D108BD9-81ED-4DB2-BD59-A6C34878D82A}">
                    <a16:rowId xmlns="" xmlns:a16="http://schemas.microsoft.com/office/drawing/2014/main" val="10000"/>
                  </a:ext>
                </a:extLst>
              </a:tr>
              <a:tr h="994742">
                <a:tc vMerge="1">
                  <a:txBody>
                    <a:bodyPr/>
                    <a:lstStyle/>
                    <a:p>
                      <a:endParaRPr lang="zh-TW"/>
                    </a:p>
                  </a:txBody>
                  <a:tcPr/>
                </a:tc>
                <a:tc>
                  <a:txBody>
                    <a:bodyPr/>
                    <a:lstStyle/>
                    <a:p>
                      <a:pPr marL="0" marR="0" lvl="0" indent="0" algn="l" rtl="0">
                        <a:spcBef>
                          <a:spcPts val="0"/>
                        </a:spcBef>
                        <a:spcAft>
                          <a:spcPts val="0"/>
                        </a:spcAft>
                        <a:buNone/>
                      </a:pPr>
                      <a:r>
                        <a:rPr lang="zh-TW" sz="2000" b="1" dirty="0">
                          <a:solidFill>
                            <a:srgbClr val="FF0000"/>
                          </a:solidFill>
                          <a:latin typeface="DFKai-SB"/>
                          <a:ea typeface="DFKai-SB"/>
                          <a:cs typeface="DFKai-SB"/>
                          <a:sym typeface="DFKai-SB"/>
                        </a:rPr>
                        <a:t>全區型學校：</a:t>
                      </a:r>
                      <a:endParaRPr sz="2000" b="1" dirty="0">
                        <a:solidFill>
                          <a:srgbClr val="FF0000"/>
                        </a:solidFill>
                        <a:latin typeface="DFKai-SB"/>
                        <a:ea typeface="DFKai-SB"/>
                        <a:cs typeface="DFKai-SB"/>
                        <a:sym typeface="DFKai-SB"/>
                      </a:endParaRPr>
                    </a:p>
                    <a:p>
                      <a:pPr marL="0" marR="0" lvl="0" indent="0" algn="l" rtl="0">
                        <a:spcBef>
                          <a:spcPts val="0"/>
                        </a:spcBef>
                        <a:spcAft>
                          <a:spcPts val="0"/>
                        </a:spcAft>
                        <a:buNone/>
                      </a:pPr>
                      <a:r>
                        <a:rPr lang="zh-TW" sz="2400" dirty="0">
                          <a:latin typeface="DFKai-SB"/>
                          <a:ea typeface="DFKai-SB"/>
                          <a:cs typeface="DFKai-SB"/>
                          <a:sym typeface="DFKai-SB"/>
                        </a:rPr>
                        <a:t>臺南一中、臺南女中、臺南二中、家齊女中、</a:t>
                      </a:r>
                      <a:endParaRPr sz="2400" dirty="0">
                        <a:latin typeface="DFKai-SB"/>
                        <a:ea typeface="DFKai-SB"/>
                        <a:cs typeface="DFKai-SB"/>
                        <a:sym typeface="DFKai-SB"/>
                      </a:endParaRPr>
                    </a:p>
                    <a:p>
                      <a:pPr marL="0" marR="0" lvl="0" indent="0" algn="l" rtl="0">
                        <a:spcBef>
                          <a:spcPts val="0"/>
                        </a:spcBef>
                        <a:spcAft>
                          <a:spcPts val="0"/>
                        </a:spcAft>
                        <a:buNone/>
                      </a:pPr>
                      <a:r>
                        <a:rPr lang="zh-TW" sz="2400" dirty="0">
                          <a:latin typeface="DFKai-SB"/>
                          <a:ea typeface="DFKai-SB"/>
                          <a:cs typeface="DFKai-SB"/>
                          <a:sym typeface="DFKai-SB"/>
                        </a:rPr>
                        <a:t>南科實中</a:t>
                      </a:r>
                      <a:r>
                        <a:rPr lang="zh-TW" sz="2400" dirty="0" smtClean="0">
                          <a:latin typeface="DFKai-SB"/>
                          <a:ea typeface="DFKai-SB"/>
                          <a:cs typeface="DFKai-SB"/>
                          <a:sym typeface="DFKai-SB"/>
                        </a:rPr>
                        <a:t>、</a:t>
                      </a:r>
                      <a:r>
                        <a:rPr lang="zh-TW" altLang="en-US" sz="2400" dirty="0" smtClean="0">
                          <a:latin typeface="DFKai-SB"/>
                          <a:ea typeface="DFKai-SB"/>
                          <a:cs typeface="DFKai-SB"/>
                          <a:sym typeface="DFKai-SB"/>
                        </a:rPr>
                        <a:t>成大南工</a:t>
                      </a:r>
                      <a:r>
                        <a:rPr lang="zh-TW" sz="2400" dirty="0" smtClean="0">
                          <a:latin typeface="DFKai-SB"/>
                          <a:ea typeface="DFKai-SB"/>
                          <a:cs typeface="DFKai-SB"/>
                          <a:sym typeface="DFKai-SB"/>
                        </a:rPr>
                        <a:t>、</a:t>
                      </a:r>
                      <a:r>
                        <a:rPr lang="zh-TW" sz="2400" dirty="0">
                          <a:latin typeface="DFKai-SB"/>
                          <a:ea typeface="DFKai-SB"/>
                          <a:cs typeface="DFKai-SB"/>
                          <a:sym typeface="DFKai-SB"/>
                        </a:rPr>
                        <a:t>臺南高商、臺南海事</a:t>
                      </a:r>
                      <a:endParaRPr sz="4000" dirty="0">
                        <a:latin typeface="DFKai-SB"/>
                        <a:ea typeface="DFKai-SB"/>
                        <a:cs typeface="DFKai-SB"/>
                        <a:sym typeface="DFKai-SB"/>
                      </a:endParaRPr>
                    </a:p>
                  </a:txBody>
                  <a:tcPr marL="51431" marR="51431" marT="0" marB="0" anchor="ctr"/>
                </a:tc>
                <a:extLst>
                  <a:ext uri="{0D108BD9-81ED-4DB2-BD59-A6C34878D82A}">
                    <a16:rowId xmlns="" xmlns:a16="http://schemas.microsoft.com/office/drawing/2014/main" val="10001"/>
                  </a:ext>
                </a:extLst>
              </a:tr>
              <a:tr h="593862">
                <a:tc vMerge="1">
                  <a:txBody>
                    <a:bodyPr/>
                    <a:lstStyle/>
                    <a:p>
                      <a:endParaRPr lang="zh-TW"/>
                    </a:p>
                  </a:txBody>
                  <a:tcPr/>
                </a:tc>
                <a:tc>
                  <a:txBody>
                    <a:bodyPr/>
                    <a:lstStyle/>
                    <a:p>
                      <a:pPr marL="0" marR="0" lvl="0" indent="0" algn="l" rtl="0">
                        <a:spcBef>
                          <a:spcPts val="0"/>
                        </a:spcBef>
                        <a:spcAft>
                          <a:spcPts val="0"/>
                        </a:spcAft>
                        <a:buNone/>
                      </a:pPr>
                      <a:r>
                        <a:rPr lang="zh-TW" sz="2400" b="1" dirty="0">
                          <a:latin typeface="DFKai-SB"/>
                          <a:ea typeface="DFKai-SB"/>
                          <a:cs typeface="DFKai-SB"/>
                          <a:sym typeface="DFKai-SB"/>
                        </a:rPr>
                        <a:t>所有私立高中、所有私立高職</a:t>
                      </a:r>
                      <a:endParaRPr sz="4000" b="1" dirty="0">
                        <a:latin typeface="DFKai-SB"/>
                        <a:ea typeface="DFKai-SB"/>
                        <a:cs typeface="DFKai-SB"/>
                        <a:sym typeface="DFKai-SB"/>
                      </a:endParaRPr>
                    </a:p>
                  </a:txBody>
                  <a:tcPr marL="51431" marR="51431" marT="0" marB="0" anchor="ctr"/>
                </a:tc>
                <a:extLst>
                  <a:ext uri="{0D108BD9-81ED-4DB2-BD59-A6C34878D82A}">
                    <a16:rowId xmlns="" xmlns:a16="http://schemas.microsoft.com/office/drawing/2014/main" val="10002"/>
                  </a:ext>
                </a:extLst>
              </a:tr>
              <a:tr h="1246504">
                <a:tc>
                  <a:txBody>
                    <a:bodyPr/>
                    <a:lstStyle/>
                    <a:p>
                      <a:pPr marL="0" marR="0" lvl="0" indent="0" algn="ctr" rtl="0">
                        <a:spcBef>
                          <a:spcPts val="0"/>
                        </a:spcBef>
                        <a:spcAft>
                          <a:spcPts val="0"/>
                        </a:spcAft>
                        <a:buNone/>
                      </a:pPr>
                      <a:r>
                        <a:rPr lang="zh-TW" sz="2400" dirty="0">
                          <a:latin typeface="DFKai-SB"/>
                          <a:ea typeface="DFKai-SB"/>
                          <a:cs typeface="DFKai-SB"/>
                          <a:sym typeface="DFKai-SB"/>
                        </a:rPr>
                        <a:t>非就近入學</a:t>
                      </a:r>
                      <a:endParaRPr lang="en-US" altLang="zh-TW" sz="2400" dirty="0">
                        <a:latin typeface="DFKai-SB"/>
                        <a:ea typeface="DFKai-SB"/>
                        <a:cs typeface="DFKai-SB"/>
                        <a:sym typeface="DFKai-SB"/>
                      </a:endParaRPr>
                    </a:p>
                    <a:p>
                      <a:pPr marL="0" marR="0" lvl="0" indent="0" algn="ctr" rtl="0">
                        <a:spcBef>
                          <a:spcPts val="0"/>
                        </a:spcBef>
                        <a:spcAft>
                          <a:spcPts val="0"/>
                        </a:spcAft>
                        <a:buNone/>
                      </a:pPr>
                      <a:r>
                        <a:rPr lang="zh-TW" sz="2400" dirty="0">
                          <a:latin typeface="DFKai-SB"/>
                          <a:ea typeface="DFKai-SB"/>
                          <a:cs typeface="DFKai-SB"/>
                          <a:sym typeface="DFKai-SB"/>
                        </a:rPr>
                        <a:t/>
                      </a:r>
                      <a:br>
                        <a:rPr lang="zh-TW" sz="2400" dirty="0">
                          <a:latin typeface="DFKai-SB"/>
                          <a:ea typeface="DFKai-SB"/>
                          <a:cs typeface="DFKai-SB"/>
                          <a:sym typeface="DFKai-SB"/>
                        </a:rPr>
                      </a:br>
                      <a:r>
                        <a:rPr lang="zh-TW" sz="2400" dirty="0">
                          <a:latin typeface="DFKai-SB"/>
                          <a:ea typeface="DFKai-SB"/>
                          <a:cs typeface="DFKai-SB"/>
                          <a:sym typeface="DFKai-SB"/>
                        </a:rPr>
                        <a:t>得0分</a:t>
                      </a:r>
                      <a:endParaRPr sz="4000" dirty="0">
                        <a:latin typeface="DFKai-SB"/>
                        <a:ea typeface="DFKai-SB"/>
                        <a:cs typeface="DFKai-SB"/>
                        <a:sym typeface="DFKai-SB"/>
                      </a:endParaRPr>
                    </a:p>
                  </a:txBody>
                  <a:tcPr marL="51431" marR="51431" marT="0" marB="0" anchor="ctr"/>
                </a:tc>
                <a:tc>
                  <a:txBody>
                    <a:bodyPr/>
                    <a:lstStyle/>
                    <a:p>
                      <a:pPr marL="0" marR="0" lvl="0" indent="0" algn="l" rtl="0">
                        <a:lnSpc>
                          <a:spcPct val="100000"/>
                        </a:lnSpc>
                        <a:spcBef>
                          <a:spcPts val="0"/>
                        </a:spcBef>
                        <a:spcAft>
                          <a:spcPts val="0"/>
                        </a:spcAft>
                        <a:buClr>
                          <a:schemeClr val="dk1"/>
                        </a:buClr>
                        <a:buSzPts val="2400"/>
                        <a:buFont typeface="DFKai-SB"/>
                        <a:buNone/>
                      </a:pPr>
                      <a:r>
                        <a:rPr lang="zh-TW" altLang="en-US" sz="2400" b="0" dirty="0">
                          <a:solidFill>
                            <a:srgbClr val="FF0000"/>
                          </a:solidFill>
                          <a:latin typeface="DFKai-SB"/>
                          <a:ea typeface="DFKai-SB"/>
                          <a:cs typeface="DFKai-SB"/>
                          <a:sym typeface="DFKai-SB"/>
                        </a:rPr>
                        <a:t>非上述學校</a:t>
                      </a:r>
                      <a:endParaRPr sz="2400" b="0" dirty="0">
                        <a:solidFill>
                          <a:srgbClr val="FF0000"/>
                        </a:solidFill>
                        <a:latin typeface="DFKai-SB"/>
                        <a:ea typeface="DFKai-SB"/>
                        <a:cs typeface="DFKai-SB"/>
                        <a:sym typeface="DFKai-SB"/>
                      </a:endParaRPr>
                    </a:p>
                  </a:txBody>
                  <a:tcPr marL="51431" marR="51431" marT="0" marB="0" anchor="ctr"/>
                </a:tc>
                <a:extLst>
                  <a:ext uri="{0D108BD9-81ED-4DB2-BD59-A6C34878D82A}">
                    <a16:rowId xmlns="" xmlns:a16="http://schemas.microsoft.com/office/drawing/2014/main" val="10003"/>
                  </a:ext>
                </a:extLst>
              </a:tr>
            </a:tbl>
          </a:graphicData>
        </a:graphic>
      </p:graphicFrame>
      <p:sp>
        <p:nvSpPr>
          <p:cNvPr id="1284" name="Google Shape;1284;p13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zh-TW"/>
              <a:pPr/>
              <a:t>16</a:t>
            </a:fld>
            <a:endParaRPr/>
          </a:p>
        </p:txBody>
      </p:sp>
    </p:spTree>
    <p:extLst>
      <p:ext uri="{BB962C8B-B14F-4D97-AF65-F5344CB8AC3E}">
        <p14:creationId xmlns:p14="http://schemas.microsoft.com/office/powerpoint/2010/main" val="2538310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688" y="2151963"/>
            <a:ext cx="7220034" cy="4012519"/>
          </a:xfrm>
          <a:prstGeom prst="rect">
            <a:avLst/>
          </a:prstGeom>
        </p:spPr>
      </p:pic>
      <p:sp>
        <p:nvSpPr>
          <p:cNvPr id="3" name="文字版面配置區 2"/>
          <p:cNvSpPr>
            <a:spLocks noGrp="1"/>
          </p:cNvSpPr>
          <p:nvPr>
            <p:ph type="body" idx="1"/>
          </p:nvPr>
        </p:nvSpPr>
        <p:spPr>
          <a:xfrm>
            <a:off x="1941909" y="2133600"/>
            <a:ext cx="6686550" cy="4319736"/>
          </a:xfrm>
        </p:spPr>
        <p:txBody>
          <a:bodyPr/>
          <a:lstStyle/>
          <a:p>
            <a:endParaRPr lang="zh-TW" altLang="en-US" dirty="0"/>
          </a:p>
        </p:txBody>
      </p:sp>
      <p:sp>
        <p:nvSpPr>
          <p:cNvPr id="4" name="投影片編號版面配置區 3"/>
          <p:cNvSpPr>
            <a:spLocks noGrp="1"/>
          </p:cNvSpPr>
          <p:nvPr>
            <p:ph type="sldNum" idx="12"/>
          </p:nvPr>
        </p:nvSpPr>
        <p:spPr/>
        <p:txBody>
          <a:bodyPr/>
          <a:lstStyle/>
          <a:p>
            <a:fld id="{00000000-1234-1234-1234-123412341234}" type="slidenum">
              <a:rPr lang="en-US" altLang="zh-TW" smtClean="0"/>
              <a:pPr/>
              <a:t>17</a:t>
            </a:fld>
            <a:endParaRPr lang="en-US"/>
          </a:p>
        </p:txBody>
      </p:sp>
      <p:sp>
        <p:nvSpPr>
          <p:cNvPr id="5" name="Google Shape;1282;p131"/>
          <p:cNvSpPr txBox="1">
            <a:spLocks noGrp="1"/>
          </p:cNvSpPr>
          <p:nvPr>
            <p:ph type="title"/>
          </p:nvPr>
        </p:nvSpPr>
        <p:spPr>
          <a:xfrm>
            <a:off x="1403648" y="512081"/>
            <a:ext cx="7272808" cy="1280890"/>
          </a:xfrm>
          <a:prstGeom prst="rect">
            <a:avLst/>
          </a:prstGeom>
          <a:solidFill>
            <a:srgbClr val="0070C0"/>
          </a:solidFill>
          <a:ln>
            <a:noFill/>
          </a:ln>
        </p:spPr>
        <p:txBody>
          <a:bodyPr spcFirstLastPara="1" wrap="square" lIns="91425" tIns="45700" rIns="91425" bIns="45700" anchor="t" anchorCtr="0">
            <a:noAutofit/>
          </a:bodyPr>
          <a:lstStyle/>
          <a:p>
            <a:r>
              <a:rPr lang="zh-TW" sz="4000" dirty="0" smtClean="0">
                <a:solidFill>
                  <a:schemeClr val="bg1"/>
                </a:solidFill>
                <a:latin typeface="DFKai-SB"/>
                <a:ea typeface="DFKai-SB"/>
                <a:cs typeface="DFKai-SB"/>
                <a:sym typeface="DFKai-SB"/>
              </a:rPr>
              <a:t>(</a:t>
            </a:r>
            <a:r>
              <a:rPr lang="zh-TW" altLang="en-US" sz="4000" dirty="0">
                <a:solidFill>
                  <a:schemeClr val="bg1"/>
                </a:solidFill>
                <a:latin typeface="DFKai-SB"/>
                <a:ea typeface="DFKai-SB"/>
                <a:cs typeface="DFKai-SB"/>
                <a:sym typeface="DFKai-SB"/>
              </a:rPr>
              <a:t>六</a:t>
            </a:r>
            <a:r>
              <a:rPr lang="zh-TW" sz="4000" dirty="0" smtClean="0">
                <a:solidFill>
                  <a:schemeClr val="bg1"/>
                </a:solidFill>
                <a:latin typeface="DFKai-SB"/>
                <a:ea typeface="DFKai-SB"/>
                <a:cs typeface="DFKai-SB"/>
                <a:sym typeface="DFKai-SB"/>
              </a:rPr>
              <a:t>)</a:t>
            </a:r>
            <a:r>
              <a:rPr lang="zh-TW" altLang="en-US" sz="4000" dirty="0" smtClean="0">
                <a:solidFill>
                  <a:schemeClr val="bg1"/>
                </a:solidFill>
                <a:latin typeface="DFKai-SB"/>
                <a:ea typeface="DFKai-SB"/>
                <a:cs typeface="DFKai-SB"/>
                <a:sym typeface="DFKai-SB"/>
              </a:rPr>
              <a:t>試辦學習區完全免試說明</a:t>
            </a:r>
            <a:r>
              <a:rPr lang="en-US" altLang="zh-TW" sz="4000" dirty="0" smtClean="0">
                <a:solidFill>
                  <a:schemeClr val="bg1"/>
                </a:solidFill>
                <a:latin typeface="DFKai-SB"/>
                <a:ea typeface="DFKai-SB"/>
                <a:cs typeface="DFKai-SB"/>
                <a:sym typeface="DFKai-SB"/>
              </a:rPr>
              <a:t>1</a:t>
            </a:r>
            <a:endParaRPr lang="zh-TW" altLang="en-US" sz="4000" dirty="0">
              <a:solidFill>
                <a:schemeClr val="bg1"/>
              </a:solidFill>
              <a:latin typeface="DFKai-SB"/>
              <a:ea typeface="DFKai-SB"/>
              <a:cs typeface="DFKai-SB"/>
              <a:sym typeface="DFKai-SB"/>
            </a:endParaRPr>
          </a:p>
        </p:txBody>
      </p:sp>
    </p:spTree>
    <p:extLst>
      <p:ext uri="{BB962C8B-B14F-4D97-AF65-F5344CB8AC3E}">
        <p14:creationId xmlns:p14="http://schemas.microsoft.com/office/powerpoint/2010/main" val="985882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fld id="{00000000-1234-1234-1234-123412341234}" type="slidenum">
              <a:rPr lang="en-US" altLang="zh-TW" smtClean="0"/>
              <a:pPr/>
              <a:t>18</a:t>
            </a:fld>
            <a:endParaRPr lang="en-US" dirty="0"/>
          </a:p>
        </p:txBody>
      </p:sp>
      <p:sp>
        <p:nvSpPr>
          <p:cNvPr id="5" name="Google Shape;1282;p131"/>
          <p:cNvSpPr txBox="1">
            <a:spLocks noGrp="1"/>
          </p:cNvSpPr>
          <p:nvPr>
            <p:ph type="title"/>
          </p:nvPr>
        </p:nvSpPr>
        <p:spPr>
          <a:xfrm>
            <a:off x="1403648" y="146956"/>
            <a:ext cx="6683765" cy="1280890"/>
          </a:xfrm>
          <a:prstGeom prst="rect">
            <a:avLst/>
          </a:prstGeom>
          <a:solidFill>
            <a:srgbClr val="0070C0"/>
          </a:solidFill>
          <a:ln>
            <a:noFill/>
          </a:ln>
        </p:spPr>
        <p:txBody>
          <a:bodyPr spcFirstLastPara="1" wrap="square" lIns="91425" tIns="45700" rIns="91425" bIns="45700" anchor="t" anchorCtr="0">
            <a:noAutofit/>
          </a:bodyPr>
          <a:lstStyle/>
          <a:p>
            <a:r>
              <a:rPr lang="zh-TW" sz="4000" dirty="0" smtClean="0">
                <a:solidFill>
                  <a:schemeClr val="bg1"/>
                </a:solidFill>
                <a:latin typeface="DFKai-SB"/>
                <a:ea typeface="DFKai-SB"/>
                <a:cs typeface="DFKai-SB"/>
                <a:sym typeface="DFKai-SB"/>
              </a:rPr>
              <a:t>(</a:t>
            </a:r>
            <a:r>
              <a:rPr lang="zh-TW" altLang="en-US" sz="4000" dirty="0">
                <a:solidFill>
                  <a:schemeClr val="bg1"/>
                </a:solidFill>
                <a:latin typeface="DFKai-SB"/>
                <a:ea typeface="DFKai-SB"/>
                <a:cs typeface="DFKai-SB"/>
                <a:sym typeface="DFKai-SB"/>
              </a:rPr>
              <a:t>六</a:t>
            </a:r>
            <a:r>
              <a:rPr lang="zh-TW" sz="4000" dirty="0" smtClean="0">
                <a:solidFill>
                  <a:schemeClr val="bg1"/>
                </a:solidFill>
                <a:latin typeface="DFKai-SB"/>
                <a:ea typeface="DFKai-SB"/>
                <a:cs typeface="DFKai-SB"/>
                <a:sym typeface="DFKai-SB"/>
              </a:rPr>
              <a:t>)</a:t>
            </a:r>
            <a:r>
              <a:rPr lang="zh-TW" altLang="en-US" sz="4000" dirty="0" smtClean="0">
                <a:solidFill>
                  <a:schemeClr val="bg1"/>
                </a:solidFill>
                <a:latin typeface="DFKai-SB"/>
                <a:ea typeface="DFKai-SB"/>
                <a:cs typeface="DFKai-SB"/>
                <a:sym typeface="DFKai-SB"/>
              </a:rPr>
              <a:t>試辦學習區完全免試</a:t>
            </a:r>
            <a:r>
              <a:rPr lang="en-US" altLang="zh-TW" sz="4000" dirty="0">
                <a:solidFill>
                  <a:schemeClr val="bg1"/>
                </a:solidFill>
                <a:latin typeface="DFKai-SB"/>
                <a:ea typeface="DFKai-SB"/>
                <a:cs typeface="DFKai-SB"/>
                <a:sym typeface="DFKai-SB"/>
              </a:rPr>
              <a:t>2</a:t>
            </a:r>
            <a:endParaRPr lang="zh-TW" altLang="en-US" sz="4000" dirty="0">
              <a:solidFill>
                <a:schemeClr val="bg1"/>
              </a:solidFill>
              <a:latin typeface="DFKai-SB"/>
              <a:ea typeface="DFKai-SB"/>
              <a:cs typeface="DFKai-SB"/>
              <a:sym typeface="DFKai-SB"/>
            </a:endParaRPr>
          </a:p>
        </p:txBody>
      </p:sp>
      <p:pic>
        <p:nvPicPr>
          <p:cNvPr id="6"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523440"/>
            <a:ext cx="8748089" cy="4997941"/>
          </a:xfrm>
        </p:spPr>
      </p:pic>
    </p:spTree>
    <p:extLst>
      <p:ext uri="{BB962C8B-B14F-4D97-AF65-F5344CB8AC3E}">
        <p14:creationId xmlns:p14="http://schemas.microsoft.com/office/powerpoint/2010/main" val="3108170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755576" y="1844824"/>
            <a:ext cx="7920880" cy="4608512"/>
          </a:xfrm>
        </p:spPr>
        <p:txBody>
          <a:bodyPr/>
          <a:lstStyle/>
          <a:p>
            <a:pPr>
              <a:lnSpc>
                <a:spcPct val="170000"/>
              </a:lnSpc>
            </a:pPr>
            <a:r>
              <a:rPr lang="zh-TW" altLang="en-US" sz="2400" b="1" dirty="0"/>
              <a:t>高中職</a:t>
            </a:r>
            <a:r>
              <a:rPr lang="zh-TW" altLang="en-US" sz="2400" b="1" dirty="0" smtClean="0"/>
              <a:t>免試</a:t>
            </a:r>
            <a:r>
              <a:rPr lang="zh-TW" altLang="en-US" sz="2400" b="1" dirty="0"/>
              <a:t>入學：</a:t>
            </a:r>
            <a:r>
              <a:rPr lang="zh-TW" altLang="en-US" dirty="0"/>
              <a:t>全國分</a:t>
            </a:r>
            <a:r>
              <a:rPr lang="en-US" altLang="zh-TW" dirty="0"/>
              <a:t>15</a:t>
            </a:r>
            <a:r>
              <a:rPr lang="zh-TW" altLang="en-US" dirty="0"/>
              <a:t>個就學區招生，</a:t>
            </a:r>
            <a:r>
              <a:rPr lang="zh-TW" altLang="en-US" b="1" u="sng" dirty="0">
                <a:solidFill>
                  <a:srgbClr val="FF0000"/>
                </a:solidFill>
              </a:rPr>
              <a:t>採計國中會考成績、多元學習表現和志願序</a:t>
            </a:r>
            <a:r>
              <a:rPr lang="zh-TW" altLang="en-US" dirty="0"/>
              <a:t>三項積分加總起來，就是錄取一校與否的參考依據。</a:t>
            </a:r>
          </a:p>
          <a:p>
            <a:pPr>
              <a:lnSpc>
                <a:spcPct val="170000"/>
              </a:lnSpc>
            </a:pPr>
            <a:r>
              <a:rPr lang="zh-TW" altLang="en-US" sz="2400" b="1" dirty="0"/>
              <a:t>高職</a:t>
            </a:r>
            <a:r>
              <a:rPr lang="zh-TW" altLang="en-US" sz="2400" b="1" dirty="0" smtClean="0">
                <a:solidFill>
                  <a:srgbClr val="FF0000"/>
                </a:solidFill>
              </a:rPr>
              <a:t>完全免試</a:t>
            </a:r>
            <a:r>
              <a:rPr lang="zh-TW" altLang="en-US" sz="2400" b="1" dirty="0" smtClean="0"/>
              <a:t>：</a:t>
            </a:r>
            <a:r>
              <a:rPr lang="zh-TW" altLang="en-US" dirty="0"/>
              <a:t>多所地理位置相近的國、高中組成「學習區」，並開放學習區內國中生直接選讀同區</a:t>
            </a:r>
            <a:r>
              <a:rPr lang="zh-TW" altLang="en-US" dirty="0" smtClean="0"/>
              <a:t>高中職，</a:t>
            </a:r>
            <a:r>
              <a:rPr lang="zh-TW" altLang="en-US" b="1" u="sng" dirty="0" smtClean="0">
                <a:solidFill>
                  <a:srgbClr val="FF0000"/>
                </a:solidFill>
              </a:rPr>
              <a:t>完全</a:t>
            </a:r>
            <a:r>
              <a:rPr lang="zh-TW" altLang="en-US" b="1" u="sng" dirty="0">
                <a:solidFill>
                  <a:srgbClr val="FF0000"/>
                </a:solidFill>
              </a:rPr>
              <a:t>不看會考成績</a:t>
            </a:r>
            <a:r>
              <a:rPr lang="zh-TW" altLang="en-US" b="1" u="sng" dirty="0" smtClean="0">
                <a:solidFill>
                  <a:srgbClr val="FF0000"/>
                </a:solidFill>
              </a:rPr>
              <a:t>，也不必</a:t>
            </a:r>
            <a:r>
              <a:rPr lang="zh-TW" altLang="en-US" b="1" u="sng" dirty="0">
                <a:solidFill>
                  <a:srgbClr val="FF0000"/>
                </a:solidFill>
              </a:rPr>
              <a:t>憑國中會考成績升學。</a:t>
            </a:r>
          </a:p>
          <a:p>
            <a:pPr>
              <a:lnSpc>
                <a:spcPct val="170000"/>
              </a:lnSpc>
            </a:pPr>
            <a:r>
              <a:rPr lang="zh-TW" altLang="en-US" sz="1600" dirty="0"/>
              <a:t>免試入學不會看在校成績，各縣市學生隸屬不同的免試入學就學區，各學區招生採計、超額比序的標準不完全相同，提醒學生報名此管道時，務必要參考當地的簡章</a:t>
            </a:r>
            <a:endParaRPr lang="zh-TW" altLang="en-US" dirty="0"/>
          </a:p>
        </p:txBody>
      </p:sp>
      <p:sp>
        <p:nvSpPr>
          <p:cNvPr id="6" name="Google Shape;1282;p131"/>
          <p:cNvSpPr txBox="1">
            <a:spLocks noGrp="1"/>
          </p:cNvSpPr>
          <p:nvPr>
            <p:ph type="title"/>
          </p:nvPr>
        </p:nvSpPr>
        <p:spPr>
          <a:xfrm>
            <a:off x="1547664" y="404664"/>
            <a:ext cx="6683765" cy="1280890"/>
          </a:xfrm>
          <a:prstGeom prst="rect">
            <a:avLst/>
          </a:prstGeom>
          <a:solidFill>
            <a:srgbClr val="0070C0"/>
          </a:solidFill>
          <a:ln>
            <a:noFill/>
          </a:ln>
        </p:spPr>
        <p:txBody>
          <a:bodyPr spcFirstLastPara="1" wrap="square" lIns="91425" tIns="45700" rIns="91425" bIns="45700" anchor="t" anchorCtr="0">
            <a:noAutofit/>
          </a:bodyPr>
          <a:lstStyle/>
          <a:p>
            <a:r>
              <a:rPr lang="zh-TW" sz="4000" dirty="0" smtClean="0">
                <a:solidFill>
                  <a:schemeClr val="bg1"/>
                </a:solidFill>
                <a:latin typeface="DFKai-SB"/>
                <a:ea typeface="DFKai-SB"/>
                <a:cs typeface="DFKai-SB"/>
                <a:sym typeface="DFKai-SB"/>
              </a:rPr>
              <a:t>(</a:t>
            </a:r>
            <a:r>
              <a:rPr lang="zh-TW" altLang="en-US" sz="4000" dirty="0">
                <a:solidFill>
                  <a:schemeClr val="bg1"/>
                </a:solidFill>
                <a:latin typeface="DFKai-SB"/>
                <a:ea typeface="DFKai-SB"/>
                <a:cs typeface="DFKai-SB"/>
                <a:sym typeface="DFKai-SB"/>
              </a:rPr>
              <a:t>六</a:t>
            </a:r>
            <a:r>
              <a:rPr lang="zh-TW" sz="4000" dirty="0" smtClean="0">
                <a:solidFill>
                  <a:schemeClr val="bg1"/>
                </a:solidFill>
                <a:latin typeface="DFKai-SB"/>
                <a:ea typeface="DFKai-SB"/>
                <a:cs typeface="DFKai-SB"/>
                <a:sym typeface="DFKai-SB"/>
              </a:rPr>
              <a:t>)</a:t>
            </a:r>
            <a:r>
              <a:rPr lang="zh-TW" altLang="en-US" sz="4000" dirty="0" smtClean="0">
                <a:solidFill>
                  <a:schemeClr val="bg1"/>
                </a:solidFill>
                <a:latin typeface="DFKai-SB"/>
                <a:ea typeface="DFKai-SB"/>
                <a:cs typeface="DFKai-SB"/>
                <a:sym typeface="DFKai-SB"/>
              </a:rPr>
              <a:t>試辦學習區</a:t>
            </a:r>
            <a:r>
              <a:rPr lang="en-US" altLang="zh-TW" sz="4000" dirty="0" smtClean="0">
                <a:solidFill>
                  <a:schemeClr val="bg1"/>
                </a:solidFill>
                <a:latin typeface="DFKai-SB"/>
                <a:ea typeface="DFKai-SB"/>
                <a:cs typeface="DFKai-SB"/>
                <a:sym typeface="DFKai-SB"/>
              </a:rPr>
              <a:t/>
            </a:r>
            <a:br>
              <a:rPr lang="en-US" altLang="zh-TW" sz="4000" dirty="0" smtClean="0">
                <a:solidFill>
                  <a:schemeClr val="bg1"/>
                </a:solidFill>
                <a:latin typeface="DFKai-SB"/>
                <a:ea typeface="DFKai-SB"/>
                <a:cs typeface="DFKai-SB"/>
                <a:sym typeface="DFKai-SB"/>
              </a:rPr>
            </a:br>
            <a:r>
              <a:rPr lang="zh-TW" altLang="en-US" sz="4000" dirty="0" smtClean="0">
                <a:solidFill>
                  <a:schemeClr val="bg1"/>
                </a:solidFill>
                <a:latin typeface="DFKai-SB"/>
                <a:ea typeface="DFKai-SB"/>
                <a:cs typeface="DFKai-SB"/>
                <a:sym typeface="DFKai-SB"/>
              </a:rPr>
              <a:t>  免試</a:t>
            </a:r>
            <a:r>
              <a:rPr lang="zh-TW" altLang="en-US" sz="4000" dirty="0">
                <a:solidFill>
                  <a:schemeClr val="bg1"/>
                </a:solidFill>
                <a:latin typeface="DFKai-SB"/>
                <a:ea typeface="DFKai-SB"/>
                <a:cs typeface="DFKai-SB"/>
                <a:sym typeface="DFKai-SB"/>
              </a:rPr>
              <a:t>入學</a:t>
            </a:r>
            <a:r>
              <a:rPr lang="zh-TW" altLang="en-US" sz="4000" dirty="0" smtClean="0">
                <a:solidFill>
                  <a:schemeClr val="bg1"/>
                </a:solidFill>
                <a:latin typeface="DFKai-SB"/>
                <a:ea typeface="DFKai-SB"/>
                <a:cs typeface="DFKai-SB"/>
                <a:sym typeface="DFKai-SB"/>
              </a:rPr>
              <a:t> </a:t>
            </a:r>
            <a:r>
              <a:rPr lang="en-US" altLang="zh-TW" sz="4000" dirty="0" smtClean="0">
                <a:solidFill>
                  <a:schemeClr val="bg1"/>
                </a:solidFill>
                <a:latin typeface="DFKai-SB"/>
                <a:ea typeface="DFKai-SB"/>
                <a:cs typeface="DFKai-SB"/>
                <a:sym typeface="DFKai-SB"/>
              </a:rPr>
              <a:t>V.S</a:t>
            </a:r>
            <a:r>
              <a:rPr lang="zh-TW" altLang="en-US" sz="4000" dirty="0" smtClean="0">
                <a:solidFill>
                  <a:schemeClr val="bg1"/>
                </a:solidFill>
                <a:latin typeface="DFKai-SB"/>
                <a:ea typeface="DFKai-SB"/>
                <a:cs typeface="DFKai-SB"/>
                <a:sym typeface="DFKai-SB"/>
              </a:rPr>
              <a:t> 完全免試</a:t>
            </a:r>
            <a:endParaRPr lang="zh-TW" altLang="en-US" sz="4000" dirty="0">
              <a:solidFill>
                <a:schemeClr val="bg1"/>
              </a:solidFill>
              <a:latin typeface="DFKai-SB"/>
              <a:ea typeface="DFKai-SB"/>
              <a:cs typeface="DFKai-SB"/>
              <a:sym typeface="DFKai-SB"/>
            </a:endParaRPr>
          </a:p>
        </p:txBody>
      </p:sp>
      <p:sp>
        <p:nvSpPr>
          <p:cNvPr id="2" name="矩形 1"/>
          <p:cNvSpPr/>
          <p:nvPr/>
        </p:nvSpPr>
        <p:spPr>
          <a:xfrm>
            <a:off x="395536" y="860443"/>
            <a:ext cx="648072" cy="369332"/>
          </a:xfrm>
          <a:prstGeom prst="rect">
            <a:avLst/>
          </a:prstGeom>
        </p:spPr>
        <p:txBody>
          <a:bodyPr wrap="square">
            <a:spAutoFit/>
          </a:bodyPr>
          <a:lstStyle/>
          <a:p>
            <a:r>
              <a:rPr lang="en-US" altLang="zh-TW" dirty="0" smtClean="0">
                <a:solidFill>
                  <a:schemeClr val="bg1"/>
                </a:solidFill>
              </a:rPr>
              <a:t>19</a:t>
            </a:r>
            <a:endParaRPr lang="zh-TW" altLang="en-US" dirty="0">
              <a:solidFill>
                <a:schemeClr val="bg1"/>
              </a:solidFill>
            </a:endParaRPr>
          </a:p>
        </p:txBody>
      </p:sp>
    </p:spTree>
    <p:extLst>
      <p:ext uri="{BB962C8B-B14F-4D97-AF65-F5344CB8AC3E}">
        <p14:creationId xmlns:p14="http://schemas.microsoft.com/office/powerpoint/2010/main" val="3577886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167"/>
          <p:cNvSpPr/>
          <p:nvPr/>
        </p:nvSpPr>
        <p:spPr>
          <a:xfrm>
            <a:off x="2000250" y="2436817"/>
            <a:ext cx="6952384" cy="1784271"/>
          </a:xfrm>
          <a:prstGeom prst="rect">
            <a:avLst/>
          </a:prstGeom>
          <a:solidFill>
            <a:srgbClr val="008000">
              <a:alpha val="62745"/>
            </a:srgbClr>
          </a:solidFill>
          <a:ln>
            <a:noFill/>
          </a:ln>
        </p:spPr>
        <p:txBody>
          <a:bodyPr spcFirstLastPara="1" wrap="square" lIns="91425" tIns="45700" rIns="91425" bIns="45700" anchor="ctr" anchorCtr="0">
            <a:noAutofit/>
          </a:bodyPr>
          <a:lstStyle/>
          <a:p>
            <a:pPr algn="ctr">
              <a:buClr>
                <a:srgbClr val="000000"/>
              </a:buClr>
              <a:buFont typeface="Arial"/>
              <a:buNone/>
            </a:pPr>
            <a:endParaRPr sz="1333" kern="0">
              <a:solidFill>
                <a:srgbClr val="FFFFFF"/>
              </a:solidFill>
              <a:ea typeface="Arial"/>
              <a:cs typeface="Arial"/>
              <a:sym typeface="Arial"/>
            </a:endParaRPr>
          </a:p>
        </p:txBody>
      </p:sp>
      <p:sp>
        <p:nvSpPr>
          <p:cNvPr id="1633" name="Google Shape;1633;p167"/>
          <p:cNvSpPr txBox="1">
            <a:spLocks noGrp="1"/>
          </p:cNvSpPr>
          <p:nvPr>
            <p:ph type="title"/>
          </p:nvPr>
        </p:nvSpPr>
        <p:spPr>
          <a:xfrm>
            <a:off x="1259634" y="2833727"/>
            <a:ext cx="7416822" cy="1283884"/>
          </a:xfrm>
          <a:prstGeom prst="rect">
            <a:avLst/>
          </a:prstGeom>
          <a:solidFill>
            <a:srgbClr val="0000CC"/>
          </a:solid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zh-TW" altLang="en-US" sz="6000" dirty="0" smtClean="0">
                <a:solidFill>
                  <a:schemeClr val="bg1"/>
                </a:solidFill>
                <a:latin typeface="標楷體" panose="03000509000000000000" pitchFamily="65" charset="-120"/>
                <a:ea typeface="標楷體" panose="03000509000000000000" pitchFamily="65" charset="-120"/>
              </a:rPr>
              <a:t>入學管道總覽</a:t>
            </a:r>
            <a:endParaRPr sz="6000" dirty="0">
              <a:solidFill>
                <a:schemeClr val="bg1"/>
              </a:solidFill>
              <a:latin typeface="標楷體" panose="03000509000000000000" pitchFamily="65" charset="-120"/>
              <a:ea typeface="標楷體" panose="03000509000000000000" pitchFamily="65" charset="-120"/>
            </a:endParaRPr>
          </a:p>
        </p:txBody>
      </p:sp>
      <p:pic>
        <p:nvPicPr>
          <p:cNvPr id="1634" name="Google Shape;1634;p167"/>
          <p:cNvPicPr preferRelativeResize="0"/>
          <p:nvPr/>
        </p:nvPicPr>
        <p:blipFill rotWithShape="1">
          <a:blip r:embed="rId3">
            <a:alphaModFix/>
          </a:blip>
          <a:srcRect/>
          <a:stretch/>
        </p:blipFill>
        <p:spPr>
          <a:xfrm rot="371090">
            <a:off x="5426208" y="1505693"/>
            <a:ext cx="3134633" cy="1350942"/>
          </a:xfrm>
          <a:prstGeom prst="rect">
            <a:avLst/>
          </a:prstGeom>
          <a:noFill/>
          <a:ln>
            <a:noFill/>
          </a:ln>
        </p:spPr>
      </p:pic>
      <p:sp>
        <p:nvSpPr>
          <p:cNvPr id="1635" name="Google Shape;1635;p167"/>
          <p:cNvSpPr txBox="1">
            <a:spLocks noGrp="1"/>
          </p:cNvSpPr>
          <p:nvPr>
            <p:ph type="sldNum" idx="12"/>
          </p:nvPr>
        </p:nvSpPr>
        <p:spPr>
          <a:xfrm>
            <a:off x="398859" y="3244889"/>
            <a:ext cx="584597"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zh-TW"/>
              <a:pPr/>
              <a:t>2</a:t>
            </a:fld>
            <a:endParaRPr/>
          </a:p>
        </p:txBody>
      </p:sp>
      <p:sp>
        <p:nvSpPr>
          <p:cNvPr id="1636" name="Google Shape;1636;p167"/>
          <p:cNvSpPr txBox="1"/>
          <p:nvPr/>
        </p:nvSpPr>
        <p:spPr>
          <a:xfrm>
            <a:off x="395536" y="4446691"/>
            <a:ext cx="8640960" cy="1323439"/>
          </a:xfrm>
          <a:prstGeom prst="rect">
            <a:avLst/>
          </a:prstGeom>
          <a:noFill/>
          <a:ln>
            <a:noFill/>
          </a:ln>
        </p:spPr>
        <p:txBody>
          <a:bodyPr spcFirstLastPara="1" wrap="square" lIns="91425" tIns="45700" rIns="91425" bIns="45700" anchor="t" anchorCtr="0">
            <a:noAutofit/>
          </a:bodyPr>
          <a:lstStyle/>
          <a:p>
            <a:pPr algn="ctr">
              <a:buClr>
                <a:srgbClr val="000000"/>
              </a:buClr>
              <a:buFont typeface="Arial"/>
              <a:buNone/>
            </a:pPr>
            <a:endParaRPr sz="1100" kern="0" dirty="0">
              <a:cs typeface="Arial"/>
              <a:sym typeface="Arial"/>
            </a:endParaRPr>
          </a:p>
        </p:txBody>
      </p:sp>
    </p:spTree>
    <p:extLst>
      <p:ext uri="{BB962C8B-B14F-4D97-AF65-F5344CB8AC3E}">
        <p14:creationId xmlns:p14="http://schemas.microsoft.com/office/powerpoint/2010/main" val="2869522292"/>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167"/>
          <p:cNvSpPr/>
          <p:nvPr/>
        </p:nvSpPr>
        <p:spPr>
          <a:xfrm>
            <a:off x="2000250" y="2436817"/>
            <a:ext cx="6952384" cy="2072304"/>
          </a:xfrm>
          <a:prstGeom prst="rect">
            <a:avLst/>
          </a:prstGeom>
          <a:solidFill>
            <a:srgbClr val="008000">
              <a:alpha val="62745"/>
            </a:srgbClr>
          </a:solidFill>
          <a:ln>
            <a:noFill/>
          </a:ln>
        </p:spPr>
        <p:txBody>
          <a:bodyPr spcFirstLastPara="1" wrap="square" lIns="91425" tIns="45700" rIns="91425" bIns="45700" anchor="ctr" anchorCtr="0">
            <a:noAutofit/>
          </a:bodyPr>
          <a:lstStyle/>
          <a:p>
            <a:pPr algn="ctr">
              <a:buClr>
                <a:srgbClr val="000000"/>
              </a:buClr>
              <a:buFont typeface="Arial"/>
              <a:buNone/>
            </a:pPr>
            <a:endParaRPr sz="1333" kern="0">
              <a:solidFill>
                <a:srgbClr val="FFFFFF"/>
              </a:solidFill>
              <a:ea typeface="Arial"/>
              <a:cs typeface="Arial"/>
              <a:sym typeface="Arial"/>
            </a:endParaRPr>
          </a:p>
        </p:txBody>
      </p:sp>
      <p:sp>
        <p:nvSpPr>
          <p:cNvPr id="1633" name="Google Shape;1633;p167"/>
          <p:cNvSpPr txBox="1">
            <a:spLocks noGrp="1"/>
          </p:cNvSpPr>
          <p:nvPr>
            <p:ph type="title"/>
          </p:nvPr>
        </p:nvSpPr>
        <p:spPr>
          <a:xfrm>
            <a:off x="1259634" y="2833727"/>
            <a:ext cx="7416822" cy="1612964"/>
          </a:xfrm>
          <a:prstGeom prst="rect">
            <a:avLst/>
          </a:prstGeom>
          <a:solidFill>
            <a:srgbClr val="0000CC"/>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ltLang="en-US" sz="6000" dirty="0">
                <a:solidFill>
                  <a:schemeClr val="lt1"/>
                </a:solidFill>
                <a:latin typeface="DFKai-SB"/>
                <a:ea typeface="DFKai-SB"/>
                <a:cs typeface="DFKai-SB"/>
                <a:sym typeface="DFKai-SB"/>
              </a:rPr>
              <a:t>台南區</a:t>
            </a:r>
            <a:r>
              <a:rPr lang="zh-TW" altLang="en-US" sz="5400" dirty="0">
                <a:solidFill>
                  <a:schemeClr val="lt1"/>
                </a:solidFill>
                <a:latin typeface="DFKai-SB"/>
                <a:ea typeface="DFKai-SB"/>
                <a:cs typeface="DFKai-SB"/>
                <a:sym typeface="DFKai-SB"/>
              </a:rPr>
              <a:t>免試入學就學區</a:t>
            </a:r>
            <a:endParaRPr sz="4400" dirty="0"/>
          </a:p>
        </p:txBody>
      </p:sp>
      <p:pic>
        <p:nvPicPr>
          <p:cNvPr id="1634" name="Google Shape;1634;p167"/>
          <p:cNvPicPr preferRelativeResize="0"/>
          <p:nvPr/>
        </p:nvPicPr>
        <p:blipFill rotWithShape="1">
          <a:blip r:embed="rId3">
            <a:alphaModFix/>
          </a:blip>
          <a:srcRect/>
          <a:stretch/>
        </p:blipFill>
        <p:spPr>
          <a:xfrm rot="371090">
            <a:off x="5426208" y="1505693"/>
            <a:ext cx="3134633" cy="1350942"/>
          </a:xfrm>
          <a:prstGeom prst="rect">
            <a:avLst/>
          </a:prstGeom>
          <a:noFill/>
          <a:ln>
            <a:noFill/>
          </a:ln>
        </p:spPr>
      </p:pic>
      <p:sp>
        <p:nvSpPr>
          <p:cNvPr id="1635" name="Google Shape;1635;p167"/>
          <p:cNvSpPr txBox="1">
            <a:spLocks noGrp="1"/>
          </p:cNvSpPr>
          <p:nvPr>
            <p:ph type="sldNum" idx="12"/>
          </p:nvPr>
        </p:nvSpPr>
        <p:spPr>
          <a:xfrm>
            <a:off x="398859" y="3244889"/>
            <a:ext cx="584597"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zh-TW"/>
              <a:pPr/>
              <a:t>20</a:t>
            </a:fld>
            <a:endParaRPr/>
          </a:p>
        </p:txBody>
      </p:sp>
      <p:sp>
        <p:nvSpPr>
          <p:cNvPr id="1636" name="Google Shape;1636;p167"/>
          <p:cNvSpPr txBox="1"/>
          <p:nvPr/>
        </p:nvSpPr>
        <p:spPr>
          <a:xfrm>
            <a:off x="395536" y="4446691"/>
            <a:ext cx="8640960" cy="1323439"/>
          </a:xfrm>
          <a:prstGeom prst="rect">
            <a:avLst/>
          </a:prstGeom>
          <a:noFill/>
          <a:ln>
            <a:noFill/>
          </a:ln>
        </p:spPr>
        <p:txBody>
          <a:bodyPr spcFirstLastPara="1" wrap="square" lIns="91425" tIns="45700" rIns="91425" bIns="45700" anchor="t" anchorCtr="0">
            <a:noAutofit/>
          </a:bodyPr>
          <a:lstStyle/>
          <a:p>
            <a:pPr algn="ctr">
              <a:buClr>
                <a:srgbClr val="000000"/>
              </a:buClr>
              <a:buFont typeface="Arial"/>
              <a:buNone/>
            </a:pPr>
            <a:endParaRPr sz="1100" kern="0" dirty="0">
              <a:cs typeface="Arial"/>
              <a:sym typeface="Arial"/>
            </a:endParaRPr>
          </a:p>
        </p:txBody>
      </p:sp>
    </p:spTree>
    <p:extLst>
      <p:ext uri="{BB962C8B-B14F-4D97-AF65-F5344CB8AC3E}">
        <p14:creationId xmlns:p14="http://schemas.microsoft.com/office/powerpoint/2010/main" val="365986699"/>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標題 1"/>
          <p:cNvSpPr>
            <a:spLocks noGrp="1"/>
          </p:cNvSpPr>
          <p:nvPr>
            <p:ph type="title"/>
          </p:nvPr>
        </p:nvSpPr>
        <p:spPr>
          <a:xfrm>
            <a:off x="1239076" y="208051"/>
            <a:ext cx="7092974" cy="767929"/>
          </a:xfrm>
          <a:solidFill>
            <a:srgbClr val="0070C0"/>
          </a:solidFill>
        </p:spPr>
        <p:txBody>
          <a:bodyPr/>
          <a:lstStyle/>
          <a:p>
            <a:r>
              <a:rPr lang="en-US" altLang="zh-TW" sz="4000" dirty="0">
                <a:solidFill>
                  <a:schemeClr val="bg1"/>
                </a:solidFill>
                <a:latin typeface="標楷體" panose="03000509000000000000" pitchFamily="65" charset="-120"/>
                <a:ea typeface="標楷體" panose="03000509000000000000" pitchFamily="65" charset="-120"/>
              </a:rPr>
              <a:t>(</a:t>
            </a:r>
            <a:r>
              <a:rPr lang="zh-TW" altLang="en-US" sz="4000" dirty="0">
                <a:solidFill>
                  <a:schemeClr val="bg1"/>
                </a:solidFill>
                <a:latin typeface="標楷體" panose="03000509000000000000" pitchFamily="65" charset="-120"/>
                <a:ea typeface="標楷體" panose="03000509000000000000" pitchFamily="65" charset="-120"/>
              </a:rPr>
              <a:t>一</a:t>
            </a:r>
            <a:r>
              <a:rPr lang="en-US" altLang="zh-TW" sz="4000" dirty="0">
                <a:solidFill>
                  <a:schemeClr val="bg1"/>
                </a:solidFill>
                <a:latin typeface="標楷體" panose="03000509000000000000" pitchFamily="65" charset="-120"/>
                <a:ea typeface="標楷體" panose="03000509000000000000" pitchFamily="65" charset="-120"/>
              </a:rPr>
              <a:t>)</a:t>
            </a:r>
            <a:r>
              <a:rPr lang="zh-TW" altLang="en-US" sz="4000" dirty="0">
                <a:solidFill>
                  <a:schemeClr val="bg1"/>
                </a:solidFill>
                <a:latin typeface="標楷體" panose="03000509000000000000" pitchFamily="65" charset="-120"/>
                <a:ea typeface="標楷體" panose="03000509000000000000" pitchFamily="65" charset="-120"/>
              </a:rPr>
              <a:t>免試入學就學區規劃</a:t>
            </a:r>
            <a:r>
              <a:rPr lang="en-US" altLang="zh-TW" sz="4000" dirty="0">
                <a:solidFill>
                  <a:schemeClr val="bg1"/>
                </a:solidFill>
                <a:latin typeface="標楷體" panose="03000509000000000000" pitchFamily="65" charset="-120"/>
                <a:ea typeface="標楷體" panose="03000509000000000000" pitchFamily="65" charset="-120"/>
              </a:rPr>
              <a:t>-1</a:t>
            </a:r>
            <a:endParaRPr lang="zh-TW" altLang="en-US" sz="4000" dirty="0">
              <a:solidFill>
                <a:schemeClr val="bg1"/>
              </a:solidFill>
              <a:latin typeface="標楷體" panose="03000509000000000000" pitchFamily="65" charset="-120"/>
              <a:ea typeface="標楷體" panose="03000509000000000000" pitchFamily="65" charset="-120"/>
            </a:endParaRPr>
          </a:p>
        </p:txBody>
      </p:sp>
      <p:sp>
        <p:nvSpPr>
          <p:cNvPr id="5" name="Rectangle 3">
            <a:extLst>
              <a:ext uri="{FF2B5EF4-FFF2-40B4-BE49-F238E27FC236}">
                <a16:creationId xmlns="" xmlns:a16="http://schemas.microsoft.com/office/drawing/2014/main" id="{55FD03CC-048A-4726-8A8E-3E57B80E8E75}"/>
              </a:ext>
            </a:extLst>
          </p:cNvPr>
          <p:cNvSpPr txBox="1">
            <a:spLocks/>
          </p:cNvSpPr>
          <p:nvPr/>
        </p:nvSpPr>
        <p:spPr bwMode="auto">
          <a:xfrm>
            <a:off x="1115616" y="1127020"/>
            <a:ext cx="6804942" cy="5415920"/>
          </a:xfrm>
          <a:prstGeom prst="rect">
            <a:avLst/>
          </a:prstGeom>
          <a:noFill/>
          <a:ln w="9525">
            <a:noFill/>
            <a:miter lim="800000"/>
            <a:headEnd/>
            <a:tailEnd/>
          </a:ln>
        </p:spPr>
        <p:txBody>
          <a:bodyPr>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eaLnBrk="1" hangingPunct="1">
              <a:lnSpc>
                <a:spcPct val="150000"/>
              </a:lnSpc>
              <a:spcBef>
                <a:spcPct val="0"/>
              </a:spcBef>
              <a:buClr>
                <a:srgbClr val="E78712"/>
              </a:buClr>
              <a:buBlip>
                <a:blip r:embed="rId2"/>
              </a:buBlip>
              <a:defRPr/>
            </a:pPr>
            <a:r>
              <a:rPr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高中高職：</a:t>
            </a:r>
            <a:endParaRPr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ct val="150000"/>
              </a:lnSpc>
              <a:spcBef>
                <a:spcPct val="0"/>
              </a:spcBef>
              <a:buClr>
                <a:srgbClr val="E78712"/>
              </a:buClr>
              <a:buNone/>
              <a:defRPr/>
            </a:pPr>
            <a: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1.</a:t>
            </a:r>
            <a:r>
              <a:rPr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免試入學：</a:t>
            </a:r>
            <a:endPar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ct val="150000"/>
              </a:lnSpc>
              <a:spcBef>
                <a:spcPct val="0"/>
              </a:spcBef>
              <a:buClr>
                <a:srgbClr val="E78712"/>
              </a:buClr>
              <a:buNone/>
              <a:defRPr/>
            </a:pPr>
            <a:r>
              <a:rPr lang="en-US" altLang="zh-TW" sz="2800" b="1" dirty="0">
                <a:solidFill>
                  <a:srgbClr val="000099"/>
                </a:solidFill>
                <a:latin typeface="標楷體" panose="03000509000000000000" pitchFamily="65" charset="-120"/>
                <a:ea typeface="標楷體" panose="03000509000000000000" pitchFamily="65" charset="-120"/>
              </a:rPr>
              <a:t>(1)15</a:t>
            </a:r>
            <a:r>
              <a:rPr lang="zh-TW" altLang="en-US" sz="2800" b="1" dirty="0">
                <a:solidFill>
                  <a:srgbClr val="000099"/>
                </a:solidFill>
                <a:latin typeface="標楷體" panose="03000509000000000000" pitchFamily="65" charset="-120"/>
                <a:ea typeface="標楷體" panose="03000509000000000000" pitchFamily="65" charset="-120"/>
              </a:rPr>
              <a:t>個高中高職免試入學就學區</a:t>
            </a:r>
            <a:r>
              <a:rPr lang="zh-TW" altLang="en-US" sz="2800" b="1" dirty="0">
                <a:latin typeface="標楷體" panose="03000509000000000000" pitchFamily="65" charset="-120"/>
                <a:ea typeface="標楷體" panose="03000509000000000000" pitchFamily="65" charset="-120"/>
              </a:rPr>
              <a:t>：規劃以兼顧學生選校、學校招生、地方生活圈概念及符應主管機關權責。</a:t>
            </a:r>
            <a:endParaRPr lang="en-US" altLang="zh-TW" sz="2800" b="1" dirty="0">
              <a:latin typeface="標楷體" panose="03000509000000000000" pitchFamily="65" charset="-120"/>
              <a:ea typeface="標楷體" panose="03000509000000000000" pitchFamily="65" charset="-120"/>
            </a:endParaRPr>
          </a:p>
        </p:txBody>
      </p:sp>
      <p:graphicFrame>
        <p:nvGraphicFramePr>
          <p:cNvPr id="6" name="Group 17">
            <a:extLst>
              <a:ext uri="{FF2B5EF4-FFF2-40B4-BE49-F238E27FC236}">
                <a16:creationId xmlns="" xmlns:a16="http://schemas.microsoft.com/office/drawing/2014/main" id="{3913DDC0-C427-4A8A-B90C-D67079511F6D}"/>
              </a:ext>
            </a:extLst>
          </p:cNvPr>
          <p:cNvGraphicFramePr>
            <a:graphicFrameLocks/>
          </p:cNvGraphicFramePr>
          <p:nvPr>
            <p:extLst>
              <p:ext uri="{D42A27DB-BD31-4B8C-83A1-F6EECF244321}">
                <p14:modId xmlns:p14="http://schemas.microsoft.com/office/powerpoint/2010/main" val="2487855322"/>
              </p:ext>
            </p:extLst>
          </p:nvPr>
        </p:nvGraphicFramePr>
        <p:xfrm>
          <a:off x="1266932" y="4437112"/>
          <a:ext cx="7116935" cy="2217470"/>
        </p:xfrm>
        <a:graphic>
          <a:graphicData uri="http://schemas.openxmlformats.org/drawingml/2006/table">
            <a:tbl>
              <a:tblPr/>
              <a:tblGrid>
                <a:gridCol w="1572320">
                  <a:extLst>
                    <a:ext uri="{9D8B030D-6E8A-4147-A177-3AD203B41FA5}">
                      <a16:colId xmlns="" xmlns:a16="http://schemas.microsoft.com/office/drawing/2014/main" val="20000"/>
                    </a:ext>
                  </a:extLst>
                </a:gridCol>
                <a:gridCol w="5544615">
                  <a:extLst>
                    <a:ext uri="{9D8B030D-6E8A-4147-A177-3AD203B41FA5}">
                      <a16:colId xmlns="" xmlns:a16="http://schemas.microsoft.com/office/drawing/2014/main" val="20001"/>
                    </a:ext>
                  </a:extLst>
                </a:gridCol>
              </a:tblGrid>
              <a:tr h="95058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0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單一縣市</a:t>
                      </a:r>
                    </a:p>
                  </a:txBody>
                  <a:tcPr marL="47700" marR="47700" marT="23843" marB="238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臺南市</a:t>
                      </a:r>
                      <a:r>
                        <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、高雄市、彰化縣、雲林縣、屏東縣、臺東縣、花蓮縣、宜蘭縣、澎湖縣、金門縣</a:t>
                      </a:r>
                    </a:p>
                  </a:txBody>
                  <a:tcPr marL="47700" marR="47700" marT="23843" marB="238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 xmlns:a16="http://schemas.microsoft.com/office/drawing/2014/main" val="10000"/>
                  </a:ext>
                </a:extLst>
              </a:tr>
              <a:tr h="1209656">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跨縣市</a:t>
                      </a:r>
                    </a:p>
                  </a:txBody>
                  <a:tcPr marL="47700" marR="47700" marT="23843" marB="2384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桃園區 </a:t>
                      </a:r>
                      <a:r>
                        <a:rPr kumimoji="0" lang="en-US" altLang="zh-TW"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桃園縣、連江縣</a:t>
                      </a:r>
                      <a:r>
                        <a:rPr kumimoji="0" lang="en-US" altLang="zh-TW"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、嘉義區 </a:t>
                      </a:r>
                      <a:r>
                        <a:rPr kumimoji="0" lang="en-US" altLang="zh-TW"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嘉義縣、嘉義市</a:t>
                      </a:r>
                      <a:r>
                        <a:rPr kumimoji="0" lang="en-US" altLang="zh-TW"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、竹苗區 </a:t>
                      </a:r>
                      <a:r>
                        <a:rPr kumimoji="0" lang="en-US" altLang="zh-TW"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新竹縣、新竹市、苗栗縣</a:t>
                      </a:r>
                      <a:r>
                        <a:rPr kumimoji="0" lang="en-US" altLang="zh-TW"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en-US" altLang="zh-TW"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中投區 </a:t>
                      </a:r>
                      <a:r>
                        <a:rPr kumimoji="0" lang="en-US" altLang="zh-TW"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臺中市、南投縣</a:t>
                      </a:r>
                      <a:r>
                        <a:rPr kumimoji="0" lang="en-US" altLang="zh-TW"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、基北區 </a:t>
                      </a:r>
                      <a:r>
                        <a:rPr kumimoji="0" lang="en-US" altLang="zh-TW"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新北市、臺北市、基隆市</a:t>
                      </a:r>
                      <a:r>
                        <a:rPr kumimoji="0" lang="en-US" altLang="zh-TW" sz="20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p>
                  </a:txBody>
                  <a:tcPr marL="47700" marR="47700" marT="23843" marB="238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 xmlns:a16="http://schemas.microsoft.com/office/drawing/2014/main" val="10001"/>
                  </a:ext>
                </a:extLst>
              </a:tr>
            </a:tbl>
          </a:graphicData>
        </a:graphic>
      </p:graphicFrame>
      <p:sp>
        <p:nvSpPr>
          <p:cNvPr id="115727"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557213" indent="-214313">
              <a:defRPr kumimoji="1">
                <a:solidFill>
                  <a:schemeClr val="tx1"/>
                </a:solidFill>
                <a:latin typeface="Arial" panose="020B0604020202020204" pitchFamily="34" charset="0"/>
                <a:ea typeface="微軟正黑體" panose="020B0604030504040204" pitchFamily="34" charset="-120"/>
              </a:defRPr>
            </a:lvl2pPr>
            <a:lvl3pPr marL="857250" indent="-171450">
              <a:defRPr kumimoji="1">
                <a:solidFill>
                  <a:schemeClr val="tx1"/>
                </a:solidFill>
                <a:latin typeface="Arial" panose="020B0604020202020204" pitchFamily="34" charset="0"/>
                <a:ea typeface="微軟正黑體" panose="020B0604030504040204" pitchFamily="34" charset="-120"/>
              </a:defRPr>
            </a:lvl3pPr>
            <a:lvl4pPr marL="1200150" indent="-171450">
              <a:defRPr kumimoji="1">
                <a:solidFill>
                  <a:schemeClr val="tx1"/>
                </a:solidFill>
                <a:latin typeface="Arial" panose="020B0604020202020204" pitchFamily="34" charset="0"/>
                <a:ea typeface="微軟正黑體" panose="020B0604030504040204" pitchFamily="34" charset="-120"/>
              </a:defRPr>
            </a:lvl4pPr>
            <a:lvl5pPr marL="1543050" indent="-171450">
              <a:defRPr kumimoji="1">
                <a:solidFill>
                  <a:schemeClr val="tx1"/>
                </a:solidFill>
                <a:latin typeface="Arial" panose="020B0604020202020204" pitchFamily="34" charset="0"/>
                <a:ea typeface="微軟正黑體" panose="020B0604030504040204" pitchFamily="34" charset="-120"/>
              </a:defRPr>
            </a:lvl5pPr>
            <a:lvl6pPr marL="18859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2288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25717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29146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A189AEB-704D-4AC4-BE61-83AE7DB57DA2}" type="slidenum">
              <a:rPr kumimoji="0" lang="zh-TW" altLang="en-US" smtClean="0">
                <a:solidFill>
                  <a:srgbClr val="FEFFFF"/>
                </a:solidFill>
                <a:latin typeface="Century Gothic" panose="020B0502020202020204" pitchFamily="34" charset="0"/>
              </a:rPr>
              <a:pPr/>
              <a:t>21</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1635549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 xmlns:a16="http://schemas.microsoft.com/office/drawing/2014/main" id="{CAA0D5A3-5CDD-48A4-AECB-F5E7A7EB7A4C}"/>
              </a:ext>
            </a:extLst>
          </p:cNvPr>
          <p:cNvSpPr>
            <a:spLocks noGrp="1"/>
          </p:cNvSpPr>
          <p:nvPr>
            <p:ph idx="1"/>
          </p:nvPr>
        </p:nvSpPr>
        <p:spPr>
          <a:xfrm>
            <a:off x="539552" y="1484784"/>
            <a:ext cx="8352928" cy="4824536"/>
          </a:xfrm>
        </p:spPr>
        <p:txBody>
          <a:bodyPr/>
          <a:lstStyle/>
          <a:p>
            <a:pPr>
              <a:lnSpc>
                <a:spcPct val="150000"/>
              </a:lnSpc>
              <a:spcBef>
                <a:spcPct val="0"/>
              </a:spcBef>
              <a:buNone/>
              <a:defRPr/>
            </a:pPr>
            <a: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共同就</a:t>
            </a:r>
            <a:r>
              <a:rPr lang="zh-TW" altLang="en-US" sz="2800" b="1" dirty="0" smtClean="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學區：</a:t>
            </a:r>
            <a:r>
              <a:rPr lang="zh-TW" altLang="zh-TW" sz="2400" b="1" dirty="0" smtClean="0">
                <a:solidFill>
                  <a:schemeClr val="bg1">
                    <a:lumMod val="50000"/>
                  </a:schemeClr>
                </a:solidFill>
                <a:latin typeface="標楷體" panose="03000509000000000000" pitchFamily="65" charset="-120"/>
                <a:ea typeface="標楷體" panose="03000509000000000000" pitchFamily="65" charset="-120"/>
              </a:rPr>
              <a:t>位</a:t>
            </a:r>
            <a:r>
              <a:rPr lang="zh-TW" altLang="zh-TW" sz="2400" b="1" dirty="0">
                <a:solidFill>
                  <a:schemeClr val="bg1">
                    <a:lumMod val="50000"/>
                  </a:schemeClr>
                </a:solidFill>
                <a:latin typeface="標楷體" panose="03000509000000000000" pitchFamily="65" charset="-120"/>
                <a:ea typeface="標楷體" panose="03000509000000000000" pitchFamily="65" charset="-120"/>
              </a:rPr>
              <a:t>處免試就學區交界</a:t>
            </a:r>
            <a:r>
              <a:rPr lang="zh-TW" altLang="en-US" sz="2400" b="1" dirty="0">
                <a:solidFill>
                  <a:schemeClr val="bg1">
                    <a:lumMod val="50000"/>
                  </a:schemeClr>
                </a:solidFill>
                <a:latin typeface="標楷體" panose="03000509000000000000" pitchFamily="65" charset="-120"/>
                <a:ea typeface="標楷體" panose="03000509000000000000" pitchFamily="65" charset="-120"/>
              </a:rPr>
              <a:t>之</a:t>
            </a:r>
            <a:r>
              <a:rPr lang="zh-TW" altLang="zh-TW" sz="2400" b="1" dirty="0">
                <a:solidFill>
                  <a:schemeClr val="bg1">
                    <a:lumMod val="50000"/>
                  </a:schemeClr>
                </a:solidFill>
                <a:latin typeface="標楷體" panose="03000509000000000000" pitchFamily="65" charset="-120"/>
                <a:ea typeface="標楷體" panose="03000509000000000000" pitchFamily="65" charset="-120"/>
              </a:rPr>
              <a:t>學校</a:t>
            </a:r>
            <a:r>
              <a:rPr lang="zh-TW" altLang="en-US" sz="2400" b="1" dirty="0">
                <a:solidFill>
                  <a:schemeClr val="bg1">
                    <a:lumMod val="50000"/>
                  </a:schemeClr>
                </a:solidFill>
                <a:latin typeface="標楷體" panose="03000509000000000000" pitchFamily="65" charset="-120"/>
                <a:ea typeface="標楷體" panose="03000509000000000000" pitchFamily="65" charset="-120"/>
              </a:rPr>
              <a:t>，得由兩個以上縣</a:t>
            </a:r>
            <a:r>
              <a:rPr lang="en-US" altLang="zh-TW" sz="2400" b="1" dirty="0">
                <a:solidFill>
                  <a:schemeClr val="bg1">
                    <a:lumMod val="50000"/>
                  </a:schemeClr>
                </a:solidFill>
                <a:latin typeface="標楷體" panose="03000509000000000000" pitchFamily="65" charset="-120"/>
                <a:ea typeface="標楷體" panose="03000509000000000000" pitchFamily="65" charset="-120"/>
              </a:rPr>
              <a:t>(</a:t>
            </a:r>
            <a:r>
              <a:rPr lang="zh-TW" altLang="en-US" sz="2400" b="1" dirty="0">
                <a:solidFill>
                  <a:schemeClr val="bg1">
                    <a:lumMod val="50000"/>
                  </a:schemeClr>
                </a:solidFill>
                <a:latin typeface="標楷體" panose="03000509000000000000" pitchFamily="65" charset="-120"/>
                <a:ea typeface="標楷體" panose="03000509000000000000" pitchFamily="65" charset="-120"/>
              </a:rPr>
              <a:t>市</a:t>
            </a:r>
            <a:r>
              <a:rPr lang="en-US" altLang="zh-TW" sz="2400" b="1" dirty="0">
                <a:solidFill>
                  <a:schemeClr val="bg1">
                    <a:lumMod val="50000"/>
                  </a:schemeClr>
                </a:solidFill>
                <a:latin typeface="標楷體" panose="03000509000000000000" pitchFamily="65" charset="-120"/>
                <a:ea typeface="標楷體" panose="03000509000000000000" pitchFamily="65" charset="-120"/>
              </a:rPr>
              <a:t>)</a:t>
            </a:r>
            <a:r>
              <a:rPr lang="zh-TW" altLang="en-US" sz="2400" b="1" dirty="0">
                <a:solidFill>
                  <a:schemeClr val="bg1">
                    <a:lumMod val="50000"/>
                  </a:schemeClr>
                </a:solidFill>
                <a:latin typeface="標楷體" panose="03000509000000000000" pitchFamily="65" charset="-120"/>
                <a:ea typeface="標楷體" panose="03000509000000000000" pitchFamily="65" charset="-120"/>
              </a:rPr>
              <a:t>主管機關協調規劃共同就學及招生之範圍</a:t>
            </a:r>
            <a:r>
              <a:rPr lang="zh-TW" altLang="en-US" sz="2400" b="1" dirty="0" smtClean="0">
                <a:solidFill>
                  <a:schemeClr val="bg1">
                    <a:lumMod val="50000"/>
                  </a:schemeClr>
                </a:solidFill>
                <a:latin typeface="標楷體" panose="03000509000000000000" pitchFamily="65" charset="-120"/>
                <a:ea typeface="標楷體" panose="03000509000000000000" pitchFamily="65" charset="-120"/>
              </a:rPr>
              <a:t>。</a:t>
            </a:r>
            <a:r>
              <a:rPr lang="en-US" altLang="zh-TW" sz="24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sym typeface="Wingdings" panose="05000000000000000000" pitchFamily="2" charset="2"/>
              </a:rPr>
              <a:t>(</a:t>
            </a:r>
            <a:r>
              <a:rPr lang="zh-TW" altLang="en-US" sz="24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sym typeface="Wingdings" panose="05000000000000000000" pitchFamily="2" charset="2"/>
              </a:rPr>
              <a:t>因七股區沒有，所以本校學生不能在免試系統選高雄及嘉義的學校</a:t>
            </a:r>
            <a:r>
              <a:rPr lang="en-US" altLang="zh-TW" sz="24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sym typeface="Wingdings" panose="05000000000000000000" pitchFamily="2" charset="2"/>
              </a:rPr>
              <a:t>)</a:t>
            </a:r>
            <a:r>
              <a:rPr lang="en-US" altLang="zh-TW" sz="32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
            </a:r>
            <a:br>
              <a:rPr lang="en-US" altLang="zh-TW" sz="32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br>
            <a:endParaRPr lang="en-US" altLang="zh-TW" sz="2400" b="1" dirty="0" smtClean="0">
              <a:solidFill>
                <a:schemeClr val="bg1">
                  <a:lumMod val="50000"/>
                </a:schemeClr>
              </a:solidFill>
              <a:latin typeface="標楷體" panose="03000509000000000000" pitchFamily="65" charset="-120"/>
              <a:ea typeface="標楷體" panose="03000509000000000000" pitchFamily="65" charset="-120"/>
            </a:endParaRPr>
          </a:p>
          <a:p>
            <a:pPr>
              <a:lnSpc>
                <a:spcPct val="150000"/>
              </a:lnSpc>
              <a:spcBef>
                <a:spcPct val="0"/>
              </a:spcBef>
              <a:buNone/>
              <a:defRPr/>
            </a:pPr>
            <a:endParaRPr lang="en-US" altLang="zh-TW" sz="2800" b="1" dirty="0">
              <a:solidFill>
                <a:schemeClr val="bg1">
                  <a:lumMod val="50000"/>
                </a:schemeClr>
              </a:solidFill>
              <a:latin typeface="標楷體" panose="03000509000000000000" pitchFamily="65" charset="-120"/>
              <a:ea typeface="標楷體" panose="03000509000000000000" pitchFamily="65" charset="-120"/>
            </a:endParaRPr>
          </a:p>
          <a:p>
            <a:pPr>
              <a:lnSpc>
                <a:spcPct val="150000"/>
              </a:lnSpc>
              <a:spcBef>
                <a:spcPct val="0"/>
              </a:spcBef>
              <a:buNone/>
              <a:defRPr/>
            </a:pPr>
            <a: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特色招生</a:t>
            </a:r>
            <a:r>
              <a:rPr lang="zh-TW" altLang="en-US" sz="2800" b="1" u="sng" dirty="0" smtClean="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得</a:t>
            </a:r>
            <a:r>
              <a:rPr lang="zh-TW" altLang="en-US" sz="2800" b="1" dirty="0">
                <a:latin typeface="標楷體" panose="03000509000000000000" pitchFamily="65" charset="-120"/>
                <a:ea typeface="標楷體" panose="03000509000000000000" pitchFamily="65" charset="-120"/>
              </a:rPr>
              <a:t>跨就學區選一區參加。</a:t>
            </a:r>
            <a:endParaRPr lang="en-US" altLang="zh-TW" sz="2800" b="1" dirty="0">
              <a:latin typeface="標楷體" panose="03000509000000000000" pitchFamily="65" charset="-120"/>
              <a:ea typeface="標楷體" panose="03000509000000000000" pitchFamily="65" charset="-120"/>
            </a:endParaRPr>
          </a:p>
          <a:p>
            <a:pPr>
              <a:lnSpc>
                <a:spcPct val="150000"/>
              </a:lnSpc>
              <a:spcBef>
                <a:spcPct val="0"/>
              </a:spcBef>
              <a:buBlip>
                <a:blip r:embed="rId2"/>
              </a:buBlip>
              <a:defRPr/>
            </a:pPr>
            <a:r>
              <a:rPr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五專</a:t>
            </a:r>
            <a:r>
              <a:rPr lang="zh-TW" altLang="en-US" sz="2800" b="1"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學校</a:t>
            </a:r>
            <a:r>
              <a:rPr lang="zh-TW" altLang="en-US" sz="2800" b="1" dirty="0">
                <a:latin typeface="標楷體" panose="03000509000000000000" pitchFamily="65" charset="-120"/>
                <a:ea typeface="標楷體" panose="03000509000000000000" pitchFamily="65" charset="-120"/>
              </a:rPr>
              <a:t>分散且類科屬性特殊，</a:t>
            </a:r>
            <a:r>
              <a:rPr lang="zh-TW" altLang="en-US" sz="2800" b="1" dirty="0">
                <a:solidFill>
                  <a:srgbClr val="FF0000"/>
                </a:solidFill>
                <a:latin typeface="標楷體" panose="03000509000000000000" pitchFamily="65" charset="-120"/>
                <a:ea typeface="標楷體" panose="03000509000000000000" pitchFamily="65" charset="-120"/>
              </a:rPr>
              <a:t>採全國一區。</a:t>
            </a:r>
            <a:endParaRPr lang="en-US" altLang="zh-TW" sz="2800" b="1" dirty="0">
              <a:solidFill>
                <a:srgbClr val="FF0000"/>
              </a:solidFill>
              <a:latin typeface="標楷體" panose="03000509000000000000" pitchFamily="65" charset="-120"/>
              <a:ea typeface="標楷體" panose="03000509000000000000" pitchFamily="65" charset="-120"/>
            </a:endParaRPr>
          </a:p>
          <a:p>
            <a:pPr>
              <a:defRPr/>
            </a:pPr>
            <a:endParaRPr lang="zh-TW" altLang="en-US" dirty="0">
              <a:latin typeface="標楷體" panose="03000509000000000000" pitchFamily="65" charset="-120"/>
              <a:ea typeface="標楷體" panose="03000509000000000000" pitchFamily="65" charset="-120"/>
            </a:endParaRPr>
          </a:p>
        </p:txBody>
      </p:sp>
      <p:sp>
        <p:nvSpPr>
          <p:cNvPr id="1167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557213" indent="-214313">
              <a:defRPr kumimoji="1">
                <a:solidFill>
                  <a:schemeClr val="tx1"/>
                </a:solidFill>
                <a:latin typeface="Arial" panose="020B0604020202020204" pitchFamily="34" charset="0"/>
                <a:ea typeface="微軟正黑體" panose="020B0604030504040204" pitchFamily="34" charset="-120"/>
              </a:defRPr>
            </a:lvl2pPr>
            <a:lvl3pPr marL="857250" indent="-171450">
              <a:defRPr kumimoji="1">
                <a:solidFill>
                  <a:schemeClr val="tx1"/>
                </a:solidFill>
                <a:latin typeface="Arial" panose="020B0604020202020204" pitchFamily="34" charset="0"/>
                <a:ea typeface="微軟正黑體" panose="020B0604030504040204" pitchFamily="34" charset="-120"/>
              </a:defRPr>
            </a:lvl3pPr>
            <a:lvl4pPr marL="1200150" indent="-171450">
              <a:defRPr kumimoji="1">
                <a:solidFill>
                  <a:schemeClr val="tx1"/>
                </a:solidFill>
                <a:latin typeface="Arial" panose="020B0604020202020204" pitchFamily="34" charset="0"/>
                <a:ea typeface="微軟正黑體" panose="020B0604030504040204" pitchFamily="34" charset="-120"/>
              </a:defRPr>
            </a:lvl4pPr>
            <a:lvl5pPr marL="1543050" indent="-171450">
              <a:defRPr kumimoji="1">
                <a:solidFill>
                  <a:schemeClr val="tx1"/>
                </a:solidFill>
                <a:latin typeface="Arial" panose="020B0604020202020204" pitchFamily="34" charset="0"/>
                <a:ea typeface="微軟正黑體" panose="020B0604030504040204" pitchFamily="34" charset="-120"/>
              </a:defRPr>
            </a:lvl5pPr>
            <a:lvl6pPr marL="18859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2288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25717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2914650" indent="-17145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9490067-8FA0-4481-A12E-1B2E73670D30}" type="slidenum">
              <a:rPr kumimoji="0" lang="zh-TW" altLang="en-US" smtClean="0">
                <a:solidFill>
                  <a:srgbClr val="FEFFFF"/>
                </a:solidFill>
                <a:latin typeface="Century Gothic" panose="020B0502020202020204" pitchFamily="34" charset="0"/>
              </a:rPr>
              <a:pPr/>
              <a:t>22</a:t>
            </a:fld>
            <a:endParaRPr kumimoji="0" lang="zh-TW" altLang="en-US">
              <a:solidFill>
                <a:srgbClr val="FEFFFF"/>
              </a:solidFill>
              <a:latin typeface="Century Gothic" panose="020B0502020202020204" pitchFamily="34" charset="0"/>
            </a:endParaRPr>
          </a:p>
        </p:txBody>
      </p:sp>
      <p:sp>
        <p:nvSpPr>
          <p:cNvPr id="5" name="標題 1"/>
          <p:cNvSpPr>
            <a:spLocks noGrp="1"/>
          </p:cNvSpPr>
          <p:nvPr>
            <p:ph type="title"/>
          </p:nvPr>
        </p:nvSpPr>
        <p:spPr>
          <a:xfrm>
            <a:off x="1187624" y="476672"/>
            <a:ext cx="7092974" cy="767929"/>
          </a:xfrm>
          <a:solidFill>
            <a:srgbClr val="0070C0"/>
          </a:solidFill>
        </p:spPr>
        <p:txBody>
          <a:bodyPr/>
          <a:lstStyle/>
          <a:p>
            <a:r>
              <a:rPr lang="en-US" altLang="zh-TW" sz="4000" dirty="0">
                <a:solidFill>
                  <a:schemeClr val="bg1"/>
                </a:solidFill>
                <a:latin typeface="標楷體" panose="03000509000000000000" pitchFamily="65" charset="-120"/>
                <a:ea typeface="標楷體" panose="03000509000000000000" pitchFamily="65" charset="-120"/>
              </a:rPr>
              <a:t>(</a:t>
            </a:r>
            <a:r>
              <a:rPr lang="zh-TW" altLang="en-US" sz="4000" dirty="0">
                <a:solidFill>
                  <a:schemeClr val="bg1"/>
                </a:solidFill>
                <a:latin typeface="標楷體" panose="03000509000000000000" pitchFamily="65" charset="-120"/>
                <a:ea typeface="標楷體" panose="03000509000000000000" pitchFamily="65" charset="-120"/>
              </a:rPr>
              <a:t>一</a:t>
            </a:r>
            <a:r>
              <a:rPr lang="en-US" altLang="zh-TW" sz="4000" dirty="0">
                <a:solidFill>
                  <a:schemeClr val="bg1"/>
                </a:solidFill>
                <a:latin typeface="標楷體" panose="03000509000000000000" pitchFamily="65" charset="-120"/>
                <a:ea typeface="標楷體" panose="03000509000000000000" pitchFamily="65" charset="-120"/>
              </a:rPr>
              <a:t>)</a:t>
            </a:r>
            <a:r>
              <a:rPr lang="zh-TW" altLang="en-US" sz="4000" dirty="0">
                <a:solidFill>
                  <a:schemeClr val="bg1"/>
                </a:solidFill>
                <a:latin typeface="標楷體" panose="03000509000000000000" pitchFamily="65" charset="-120"/>
                <a:ea typeface="標楷體" panose="03000509000000000000" pitchFamily="65" charset="-120"/>
              </a:rPr>
              <a:t>免試入學就學區規劃</a:t>
            </a:r>
            <a:r>
              <a:rPr lang="en-US" altLang="zh-TW" sz="4000" dirty="0">
                <a:solidFill>
                  <a:schemeClr val="bg1"/>
                </a:solidFill>
                <a:latin typeface="標楷體" panose="03000509000000000000" pitchFamily="65" charset="-120"/>
                <a:ea typeface="標楷體" panose="03000509000000000000" pitchFamily="65" charset="-120"/>
              </a:rPr>
              <a:t>-2</a:t>
            </a:r>
            <a:endParaRPr lang="zh-TW" altLang="en-US" sz="4000" dirty="0">
              <a:solidFill>
                <a:schemeClr val="bg1"/>
              </a:solidFill>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3"/>
          <a:stretch>
            <a:fillRect/>
          </a:stretch>
        </p:blipFill>
        <p:spPr>
          <a:xfrm>
            <a:off x="200579" y="3786480"/>
            <a:ext cx="8928992" cy="936813"/>
          </a:xfrm>
          <a:prstGeom prst="rect">
            <a:avLst/>
          </a:prstGeom>
        </p:spPr>
      </p:pic>
      <p:sp>
        <p:nvSpPr>
          <p:cNvPr id="4" name="圓角矩形 3"/>
          <p:cNvSpPr/>
          <p:nvPr/>
        </p:nvSpPr>
        <p:spPr>
          <a:xfrm>
            <a:off x="3923928" y="4257120"/>
            <a:ext cx="2016224"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08949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pic>
        <p:nvPicPr>
          <p:cNvPr id="1022" name="Google Shape;1022;p101"/>
          <p:cNvPicPr preferRelativeResize="0"/>
          <p:nvPr/>
        </p:nvPicPr>
        <p:blipFill rotWithShape="1">
          <a:blip r:embed="rId3">
            <a:alphaModFix/>
          </a:blip>
          <a:srcRect/>
          <a:stretch/>
        </p:blipFill>
        <p:spPr>
          <a:xfrm>
            <a:off x="1750241" y="1027118"/>
            <a:ext cx="7214269" cy="5830887"/>
          </a:xfrm>
          <a:prstGeom prst="rect">
            <a:avLst/>
          </a:prstGeom>
          <a:noFill/>
          <a:ln>
            <a:noFill/>
          </a:ln>
        </p:spPr>
      </p:pic>
      <p:sp>
        <p:nvSpPr>
          <p:cNvPr id="1023" name="Google Shape;1023;p101"/>
          <p:cNvSpPr txBox="1">
            <a:spLocks noGrp="1"/>
          </p:cNvSpPr>
          <p:nvPr>
            <p:ph type="title"/>
          </p:nvPr>
        </p:nvSpPr>
        <p:spPr>
          <a:xfrm>
            <a:off x="1291841" y="119063"/>
            <a:ext cx="7672657" cy="850900"/>
          </a:xfrm>
          <a:prstGeom prst="rect">
            <a:avLst/>
          </a:prstGeom>
          <a:solidFill>
            <a:srgbClr val="0070C0"/>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ltLang="en-US" sz="4000" dirty="0">
                <a:solidFill>
                  <a:schemeClr val="lt1"/>
                </a:solidFill>
                <a:latin typeface="DFKai-SB"/>
                <a:ea typeface="DFKai-SB"/>
                <a:cs typeface="DFKai-SB"/>
                <a:sym typeface="DFKai-SB"/>
              </a:rPr>
              <a:t> </a:t>
            </a:r>
            <a:r>
              <a:rPr lang="en-US" altLang="zh-TW" sz="4000" dirty="0">
                <a:solidFill>
                  <a:schemeClr val="lt1"/>
                </a:solidFill>
                <a:latin typeface="DFKai-SB"/>
                <a:ea typeface="DFKai-SB"/>
                <a:cs typeface="DFKai-SB"/>
                <a:sym typeface="DFKai-SB"/>
              </a:rPr>
              <a:t>(</a:t>
            </a:r>
            <a:r>
              <a:rPr lang="zh-TW" altLang="en-US" sz="4000" dirty="0">
                <a:solidFill>
                  <a:schemeClr val="lt1"/>
                </a:solidFill>
                <a:latin typeface="DFKai-SB"/>
                <a:ea typeface="DFKai-SB"/>
                <a:cs typeface="DFKai-SB"/>
                <a:sym typeface="DFKai-SB"/>
              </a:rPr>
              <a:t>二</a:t>
            </a:r>
            <a:r>
              <a:rPr lang="en-US" altLang="zh-TW" sz="4000" dirty="0">
                <a:solidFill>
                  <a:schemeClr val="lt1"/>
                </a:solidFill>
                <a:latin typeface="DFKai-SB"/>
                <a:ea typeface="DFKai-SB"/>
                <a:cs typeface="DFKai-SB"/>
                <a:sym typeface="DFKai-SB"/>
              </a:rPr>
              <a:t>)</a:t>
            </a:r>
            <a:r>
              <a:rPr lang="zh-TW" sz="4000" dirty="0">
                <a:solidFill>
                  <a:schemeClr val="lt1"/>
                </a:solidFill>
                <a:latin typeface="DFKai-SB"/>
                <a:ea typeface="DFKai-SB"/>
                <a:cs typeface="DFKai-SB"/>
                <a:sym typeface="DFKai-SB"/>
              </a:rPr>
              <a:t>特殊情形變更學區申請</a:t>
            </a:r>
            <a:r>
              <a:rPr lang="zh-TW" sz="2800" dirty="0">
                <a:solidFill>
                  <a:schemeClr val="lt1"/>
                </a:solidFill>
                <a:latin typeface="DFKai-SB"/>
                <a:ea typeface="DFKai-SB"/>
                <a:cs typeface="DFKai-SB"/>
                <a:sym typeface="DFKai-SB"/>
              </a:rPr>
              <a:t/>
            </a:r>
            <a:br>
              <a:rPr lang="zh-TW" sz="2800" dirty="0">
                <a:solidFill>
                  <a:schemeClr val="lt1"/>
                </a:solidFill>
                <a:latin typeface="DFKai-SB"/>
                <a:ea typeface="DFKai-SB"/>
                <a:cs typeface="DFKai-SB"/>
                <a:sym typeface="DFKai-SB"/>
              </a:rPr>
            </a:br>
            <a:endParaRPr sz="2800" dirty="0">
              <a:solidFill>
                <a:schemeClr val="lt1"/>
              </a:solidFill>
              <a:latin typeface="DFKai-SB"/>
              <a:ea typeface="DFKai-SB"/>
              <a:cs typeface="DFKai-SB"/>
              <a:sym typeface="DFKai-SB"/>
            </a:endParaRPr>
          </a:p>
        </p:txBody>
      </p:sp>
      <p:sp>
        <p:nvSpPr>
          <p:cNvPr id="1024" name="Google Shape;1024;p101"/>
          <p:cNvSpPr txBox="1"/>
          <p:nvPr/>
        </p:nvSpPr>
        <p:spPr>
          <a:xfrm>
            <a:off x="983456" y="0"/>
            <a:ext cx="636215" cy="6822342"/>
          </a:xfrm>
          <a:prstGeom prst="rect">
            <a:avLst/>
          </a:prstGeom>
          <a:solidFill>
            <a:srgbClr val="FFFF00"/>
          </a:solidFill>
          <a:ln w="9525" cap="flat" cmpd="sng">
            <a:solidFill>
              <a:srgbClr val="C00000"/>
            </a:solidFill>
            <a:prstDash val="solid"/>
            <a:miter lim="800000"/>
            <a:headEnd type="none" w="sm" len="sm"/>
            <a:tailEnd type="none" w="sm" len="sm"/>
          </a:ln>
        </p:spPr>
        <p:txBody>
          <a:bodyPr spcFirstLastPara="1" wrap="square" lIns="91425" tIns="45700" rIns="91425" bIns="45700" anchor="t" anchorCtr="0">
            <a:noAutofit/>
          </a:bodyPr>
          <a:lstStyle/>
          <a:p>
            <a:pPr algn="ctr">
              <a:buClr>
                <a:srgbClr val="000000"/>
              </a:buClr>
              <a:buFont typeface="Arial"/>
              <a:buNone/>
            </a:pPr>
            <a:r>
              <a:rPr lang="zh-TW" altLang="en-US" sz="2000" kern="0" dirty="0">
                <a:solidFill>
                  <a:srgbClr val="C00000"/>
                </a:solidFill>
                <a:latin typeface="DFKai-SB"/>
                <a:ea typeface="DFKai-SB"/>
                <a:cs typeface="DFKai-SB"/>
                <a:sym typeface="DFKai-SB"/>
              </a:rPr>
              <a:t>務</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必</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向</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教</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務</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處</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3600" b="1" kern="0" dirty="0">
                <a:solidFill>
                  <a:srgbClr val="C00000"/>
                </a:solidFill>
                <a:effectLst>
                  <a:outerShdw blurRad="38100" dist="38100" dir="2700000" algn="tl">
                    <a:srgbClr val="000000">
                      <a:alpha val="43137"/>
                    </a:srgbClr>
                  </a:outerShdw>
                </a:effectLst>
                <a:latin typeface="DFKai-SB"/>
                <a:ea typeface="DFKai-SB"/>
                <a:cs typeface="DFKai-SB"/>
                <a:sym typeface="DFKai-SB"/>
              </a:rPr>
              <a:t>註</a:t>
            </a:r>
            <a:endParaRPr lang="en-US" altLang="zh-TW" sz="3600" b="1" kern="0" dirty="0">
              <a:solidFill>
                <a:srgbClr val="C00000"/>
              </a:solidFill>
              <a:effectLst>
                <a:outerShdw blurRad="38100" dist="38100" dir="2700000" algn="tl">
                  <a:srgbClr val="000000">
                    <a:alpha val="43137"/>
                  </a:srgbClr>
                </a:outerShdw>
              </a:effectLst>
              <a:latin typeface="DFKai-SB"/>
              <a:ea typeface="DFKai-SB"/>
              <a:cs typeface="DFKai-SB"/>
              <a:sym typeface="DFKai-SB"/>
            </a:endParaRPr>
          </a:p>
          <a:p>
            <a:pPr algn="ctr">
              <a:buClr>
                <a:srgbClr val="000000"/>
              </a:buClr>
              <a:buFont typeface="Arial"/>
              <a:buNone/>
            </a:pPr>
            <a:r>
              <a:rPr lang="zh-TW" altLang="en-US" sz="3600" b="1" kern="0" dirty="0">
                <a:solidFill>
                  <a:srgbClr val="C00000"/>
                </a:solidFill>
                <a:effectLst>
                  <a:outerShdw blurRad="38100" dist="38100" dir="2700000" algn="tl">
                    <a:srgbClr val="000000">
                      <a:alpha val="43137"/>
                    </a:srgbClr>
                  </a:outerShdw>
                </a:effectLst>
                <a:latin typeface="DFKai-SB"/>
                <a:ea typeface="DFKai-SB"/>
                <a:cs typeface="DFKai-SB"/>
                <a:sym typeface="DFKai-SB"/>
              </a:rPr>
              <a:t>冊</a:t>
            </a:r>
            <a:endParaRPr lang="en-US" altLang="zh-TW" sz="3600" b="1" kern="0" dirty="0">
              <a:solidFill>
                <a:srgbClr val="C00000"/>
              </a:solidFill>
              <a:effectLst>
                <a:outerShdw blurRad="38100" dist="38100" dir="2700000" algn="tl">
                  <a:srgbClr val="000000">
                    <a:alpha val="43137"/>
                  </a:srgbClr>
                </a:outerShdw>
              </a:effectLst>
              <a:latin typeface="DFKai-SB"/>
              <a:ea typeface="DFKai-SB"/>
              <a:cs typeface="DFKai-SB"/>
              <a:sym typeface="DFKai-SB"/>
            </a:endParaRPr>
          </a:p>
          <a:p>
            <a:pPr algn="ctr">
              <a:buClr>
                <a:srgbClr val="000000"/>
              </a:buClr>
              <a:buFont typeface="Arial"/>
              <a:buNone/>
            </a:pPr>
            <a:r>
              <a:rPr lang="zh-TW" altLang="en-US" sz="3600" b="1" kern="0" dirty="0">
                <a:solidFill>
                  <a:srgbClr val="C00000"/>
                </a:solidFill>
                <a:effectLst>
                  <a:outerShdw blurRad="38100" dist="38100" dir="2700000" algn="tl">
                    <a:srgbClr val="000000">
                      <a:alpha val="43137"/>
                    </a:srgbClr>
                  </a:outerShdw>
                </a:effectLst>
                <a:latin typeface="DFKai-SB"/>
                <a:ea typeface="DFKai-SB"/>
                <a:cs typeface="DFKai-SB"/>
                <a:sym typeface="DFKai-SB"/>
              </a:rPr>
              <a:t>組</a:t>
            </a:r>
            <a:endParaRPr lang="en-US" altLang="zh-TW" sz="3600" b="1" kern="0" dirty="0">
              <a:solidFill>
                <a:srgbClr val="C00000"/>
              </a:solidFill>
              <a:effectLst>
                <a:outerShdw blurRad="38100" dist="38100" dir="2700000" algn="tl">
                  <a:srgbClr val="000000">
                    <a:alpha val="43137"/>
                  </a:srgbClr>
                </a:outerShdw>
              </a:effectLst>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詢</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問</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申</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請</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日</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期</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及</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應</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備</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資</a:t>
            </a:r>
            <a:endParaRPr lang="en-US" altLang="zh-TW" sz="2000" kern="0" dirty="0">
              <a:solidFill>
                <a:srgbClr val="C00000"/>
              </a:solidFill>
              <a:latin typeface="DFKai-SB"/>
              <a:ea typeface="DFKai-SB"/>
              <a:cs typeface="DFKai-SB"/>
              <a:sym typeface="DFKai-SB"/>
            </a:endParaRPr>
          </a:p>
          <a:p>
            <a:pPr algn="ctr">
              <a:buClr>
                <a:srgbClr val="000000"/>
              </a:buClr>
              <a:buFont typeface="Arial"/>
              <a:buNone/>
            </a:pPr>
            <a:r>
              <a:rPr lang="zh-TW" altLang="en-US" sz="2000" kern="0" dirty="0">
                <a:solidFill>
                  <a:srgbClr val="C00000"/>
                </a:solidFill>
                <a:latin typeface="DFKai-SB"/>
                <a:ea typeface="DFKai-SB"/>
                <a:cs typeface="DFKai-SB"/>
                <a:sym typeface="DFKai-SB"/>
              </a:rPr>
              <a:t>料</a:t>
            </a:r>
            <a:endParaRPr sz="1100" kern="0" dirty="0">
              <a:solidFill>
                <a:srgbClr val="000000"/>
              </a:solidFill>
              <a:cs typeface="Arial"/>
              <a:sym typeface="Arial"/>
            </a:endParaRPr>
          </a:p>
        </p:txBody>
      </p:sp>
      <p:sp>
        <p:nvSpPr>
          <p:cNvPr id="1025" name="Google Shape;1025;p10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zh-TW"/>
              <a:pPr/>
              <a:t>23</a:t>
            </a:fld>
            <a:endParaRPr dirty="0"/>
          </a:p>
        </p:txBody>
      </p:sp>
      <p:sp>
        <p:nvSpPr>
          <p:cNvPr id="1026" name="Google Shape;1026;p101"/>
          <p:cNvSpPr txBox="1"/>
          <p:nvPr/>
        </p:nvSpPr>
        <p:spPr>
          <a:xfrm>
            <a:off x="4707504" y="6299122"/>
            <a:ext cx="4229340" cy="523220"/>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r>
              <a:rPr lang="en-US" altLang="zh-TW" sz="2400" b="1" kern="0" dirty="0" smtClean="0">
                <a:solidFill>
                  <a:srgbClr val="FF0000"/>
                </a:solidFill>
                <a:effectLst>
                  <a:outerShdw blurRad="38100" dist="38100" dir="2700000" algn="tl">
                    <a:srgbClr val="000000">
                      <a:alpha val="43137"/>
                    </a:srgbClr>
                  </a:outerShdw>
                </a:effectLst>
                <a:ea typeface="Arial"/>
                <a:cs typeface="Arial"/>
                <a:sym typeface="Arial"/>
              </a:rPr>
              <a:t>113</a:t>
            </a:r>
            <a:r>
              <a:rPr lang="zh-TW" altLang="en-US" sz="2400" b="1" kern="0" dirty="0" smtClean="0">
                <a:solidFill>
                  <a:srgbClr val="FF0000"/>
                </a:solidFill>
                <a:effectLst>
                  <a:outerShdw blurRad="38100" dist="38100" dir="2700000" algn="tl">
                    <a:srgbClr val="000000">
                      <a:alpha val="43137"/>
                    </a:srgbClr>
                  </a:outerShdw>
                </a:effectLst>
                <a:ea typeface="Arial"/>
                <a:cs typeface="Arial"/>
                <a:sym typeface="Arial"/>
              </a:rPr>
              <a:t>年</a:t>
            </a:r>
            <a:r>
              <a:rPr lang="en-US" altLang="zh-TW" sz="2400" b="1" kern="0" dirty="0">
                <a:solidFill>
                  <a:srgbClr val="FF0000"/>
                </a:solidFill>
                <a:effectLst>
                  <a:outerShdw blurRad="38100" dist="38100" dir="2700000" algn="tl">
                    <a:srgbClr val="000000">
                      <a:alpha val="43137"/>
                    </a:srgbClr>
                  </a:outerShdw>
                </a:effectLst>
                <a:ea typeface="Arial"/>
                <a:cs typeface="Arial"/>
                <a:sym typeface="Arial"/>
              </a:rPr>
              <a:t>4</a:t>
            </a:r>
            <a:r>
              <a:rPr lang="zh-TW" altLang="en-US" sz="2400" b="1" kern="0" dirty="0">
                <a:solidFill>
                  <a:srgbClr val="FF0000"/>
                </a:solidFill>
                <a:effectLst>
                  <a:outerShdw blurRad="38100" dist="38100" dir="2700000" algn="tl">
                    <a:srgbClr val="000000">
                      <a:alpha val="43137"/>
                    </a:srgbClr>
                  </a:outerShdw>
                </a:effectLst>
                <a:ea typeface="Arial"/>
                <a:cs typeface="Arial"/>
                <a:sym typeface="Arial"/>
              </a:rPr>
              <a:t>月</a:t>
            </a:r>
            <a:r>
              <a:rPr lang="en-US" altLang="zh-TW" sz="2400" b="1" kern="0" dirty="0" smtClean="0">
                <a:solidFill>
                  <a:srgbClr val="FF0000"/>
                </a:solidFill>
                <a:effectLst>
                  <a:outerShdw blurRad="38100" dist="38100" dir="2700000" algn="tl">
                    <a:srgbClr val="000000">
                      <a:alpha val="43137"/>
                    </a:srgbClr>
                  </a:outerShdw>
                </a:effectLst>
                <a:ea typeface="Arial"/>
                <a:cs typeface="Arial"/>
                <a:sym typeface="Arial"/>
              </a:rPr>
              <a:t>26</a:t>
            </a:r>
            <a:r>
              <a:rPr lang="zh-TW" altLang="en-US" sz="2400" b="1" kern="0" dirty="0" smtClean="0">
                <a:solidFill>
                  <a:srgbClr val="FF0000"/>
                </a:solidFill>
                <a:effectLst>
                  <a:outerShdw blurRad="38100" dist="38100" dir="2700000" algn="tl">
                    <a:srgbClr val="000000">
                      <a:alpha val="43137"/>
                    </a:srgbClr>
                  </a:outerShdw>
                </a:effectLst>
                <a:ea typeface="Arial"/>
                <a:cs typeface="Arial"/>
                <a:sym typeface="Arial"/>
              </a:rPr>
              <a:t>日</a:t>
            </a:r>
            <a:r>
              <a:rPr lang="zh-TW" altLang="en-US" sz="2400" b="1" kern="0" dirty="0">
                <a:solidFill>
                  <a:srgbClr val="FF0000"/>
                </a:solidFill>
                <a:effectLst>
                  <a:outerShdw blurRad="38100" dist="38100" dir="2700000" algn="tl">
                    <a:srgbClr val="000000">
                      <a:alpha val="43137"/>
                    </a:srgbClr>
                  </a:outerShdw>
                </a:effectLst>
                <a:ea typeface="Arial"/>
                <a:cs typeface="Arial"/>
                <a:sym typeface="Arial"/>
              </a:rPr>
              <a:t>至</a:t>
            </a:r>
            <a:r>
              <a:rPr lang="en-US" altLang="zh-TW" sz="2400" b="1" kern="0" dirty="0" smtClean="0">
                <a:solidFill>
                  <a:srgbClr val="FF0000"/>
                </a:solidFill>
                <a:effectLst>
                  <a:outerShdw blurRad="38100" dist="38100" dir="2700000" algn="tl">
                    <a:srgbClr val="000000">
                      <a:alpha val="43137"/>
                    </a:srgbClr>
                  </a:outerShdw>
                </a:effectLst>
                <a:ea typeface="Arial"/>
                <a:cs typeface="Arial"/>
                <a:sym typeface="Arial"/>
              </a:rPr>
              <a:t>113</a:t>
            </a:r>
            <a:r>
              <a:rPr lang="zh-TW" altLang="en-US" sz="2400" b="1" kern="0" dirty="0" smtClean="0">
                <a:solidFill>
                  <a:srgbClr val="FF0000"/>
                </a:solidFill>
                <a:effectLst>
                  <a:outerShdw blurRad="38100" dist="38100" dir="2700000" algn="tl">
                    <a:srgbClr val="000000">
                      <a:alpha val="43137"/>
                    </a:srgbClr>
                  </a:outerShdw>
                </a:effectLst>
                <a:ea typeface="Arial"/>
                <a:cs typeface="Arial"/>
                <a:sym typeface="Arial"/>
              </a:rPr>
              <a:t>年</a:t>
            </a:r>
            <a:r>
              <a:rPr lang="en-US" altLang="zh-TW" sz="2400" b="1" kern="0" dirty="0">
                <a:solidFill>
                  <a:srgbClr val="FF0000"/>
                </a:solidFill>
                <a:effectLst>
                  <a:outerShdw blurRad="38100" dist="38100" dir="2700000" algn="tl">
                    <a:srgbClr val="000000">
                      <a:alpha val="43137"/>
                    </a:srgbClr>
                  </a:outerShdw>
                </a:effectLst>
                <a:ea typeface="Arial"/>
                <a:cs typeface="Arial"/>
                <a:sym typeface="Arial"/>
              </a:rPr>
              <a:t>5</a:t>
            </a:r>
            <a:r>
              <a:rPr lang="zh-TW" altLang="en-US" sz="2400" b="1" kern="0" dirty="0" smtClean="0">
                <a:solidFill>
                  <a:srgbClr val="FF0000"/>
                </a:solidFill>
                <a:effectLst>
                  <a:outerShdw blurRad="38100" dist="38100" dir="2700000" algn="tl">
                    <a:srgbClr val="000000">
                      <a:alpha val="43137"/>
                    </a:srgbClr>
                  </a:outerShdw>
                </a:effectLst>
                <a:ea typeface="Arial"/>
                <a:cs typeface="Arial"/>
                <a:sym typeface="Arial"/>
              </a:rPr>
              <a:t>月</a:t>
            </a:r>
            <a:r>
              <a:rPr lang="en-US" altLang="zh-TW" sz="2400" b="1" kern="0" dirty="0">
                <a:solidFill>
                  <a:srgbClr val="FF0000"/>
                </a:solidFill>
                <a:effectLst>
                  <a:outerShdw blurRad="38100" dist="38100" dir="2700000" algn="tl">
                    <a:srgbClr val="000000">
                      <a:alpha val="43137"/>
                    </a:srgbClr>
                  </a:outerShdw>
                </a:effectLst>
                <a:ea typeface="Arial"/>
                <a:cs typeface="Arial"/>
                <a:sym typeface="Arial"/>
              </a:rPr>
              <a:t>3</a:t>
            </a:r>
            <a:r>
              <a:rPr lang="zh-TW" altLang="en-US" sz="2400" b="1" kern="0" dirty="0" smtClean="0">
                <a:solidFill>
                  <a:srgbClr val="FF0000"/>
                </a:solidFill>
                <a:effectLst>
                  <a:outerShdw blurRad="38100" dist="38100" dir="2700000" algn="tl">
                    <a:srgbClr val="000000">
                      <a:alpha val="43137"/>
                    </a:srgbClr>
                  </a:outerShdw>
                </a:effectLst>
                <a:ea typeface="Arial"/>
                <a:cs typeface="Arial"/>
                <a:sym typeface="Arial"/>
              </a:rPr>
              <a:t>日</a:t>
            </a:r>
            <a:endParaRPr sz="1600" kern="0" dirty="0">
              <a:solidFill>
                <a:srgbClr val="000000"/>
              </a:solidFill>
              <a:effectLst>
                <a:outerShdw blurRad="38100" dist="38100" dir="2700000" algn="tl">
                  <a:srgbClr val="000000">
                    <a:alpha val="43137"/>
                  </a:srgbClr>
                </a:outerShdw>
              </a:effectLst>
              <a:cs typeface="Arial"/>
              <a:sym typeface="Arial"/>
            </a:endParaRPr>
          </a:p>
        </p:txBody>
      </p:sp>
    </p:spTree>
    <p:extLst>
      <p:ext uri="{BB962C8B-B14F-4D97-AF65-F5344CB8AC3E}">
        <p14:creationId xmlns:p14="http://schemas.microsoft.com/office/powerpoint/2010/main" val="3251423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167"/>
          <p:cNvSpPr/>
          <p:nvPr/>
        </p:nvSpPr>
        <p:spPr>
          <a:xfrm>
            <a:off x="2000250" y="2705139"/>
            <a:ext cx="5143500" cy="1122363"/>
          </a:xfrm>
          <a:prstGeom prst="rect">
            <a:avLst/>
          </a:prstGeom>
          <a:solidFill>
            <a:srgbClr val="008000">
              <a:alpha val="62745"/>
            </a:srgbClr>
          </a:solidFill>
          <a:ln>
            <a:noFill/>
          </a:ln>
        </p:spPr>
        <p:txBody>
          <a:bodyPr spcFirstLastPara="1" wrap="square" lIns="91425" tIns="45700" rIns="91425" bIns="45700" anchor="ctr" anchorCtr="0">
            <a:noAutofit/>
          </a:bodyPr>
          <a:lstStyle/>
          <a:p>
            <a:pPr algn="ctr">
              <a:buClr>
                <a:srgbClr val="000000"/>
              </a:buClr>
              <a:buFont typeface="Arial"/>
              <a:buNone/>
            </a:pPr>
            <a:endParaRPr sz="1333" kern="0">
              <a:solidFill>
                <a:srgbClr val="FFFFFF"/>
              </a:solidFill>
              <a:ea typeface="Arial"/>
              <a:cs typeface="Arial"/>
              <a:sym typeface="Arial"/>
            </a:endParaRPr>
          </a:p>
        </p:txBody>
      </p:sp>
      <p:sp>
        <p:nvSpPr>
          <p:cNvPr id="1633" name="Google Shape;1633;p167"/>
          <p:cNvSpPr txBox="1">
            <a:spLocks noGrp="1"/>
          </p:cNvSpPr>
          <p:nvPr>
            <p:ph type="title"/>
          </p:nvPr>
        </p:nvSpPr>
        <p:spPr>
          <a:xfrm>
            <a:off x="1259634" y="2833727"/>
            <a:ext cx="5892454" cy="865187"/>
          </a:xfrm>
          <a:prstGeom prst="rect">
            <a:avLst/>
          </a:prstGeom>
          <a:solidFill>
            <a:srgbClr val="0000CC"/>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sz="4800" dirty="0">
                <a:solidFill>
                  <a:schemeClr val="lt1"/>
                </a:solidFill>
                <a:latin typeface="DFKai-SB"/>
                <a:ea typeface="DFKai-SB"/>
                <a:cs typeface="DFKai-SB"/>
                <a:sym typeface="DFKai-SB"/>
              </a:rPr>
              <a:t>五專招生管道</a:t>
            </a:r>
            <a:endParaRPr dirty="0"/>
          </a:p>
        </p:txBody>
      </p:sp>
      <p:pic>
        <p:nvPicPr>
          <p:cNvPr id="1634" name="Google Shape;1634;p167"/>
          <p:cNvPicPr preferRelativeResize="0"/>
          <p:nvPr/>
        </p:nvPicPr>
        <p:blipFill rotWithShape="1">
          <a:blip r:embed="rId3">
            <a:alphaModFix/>
          </a:blip>
          <a:srcRect/>
          <a:stretch/>
        </p:blipFill>
        <p:spPr>
          <a:xfrm>
            <a:off x="4088607" y="1479553"/>
            <a:ext cx="3055144" cy="957263"/>
          </a:xfrm>
          <a:prstGeom prst="rect">
            <a:avLst/>
          </a:prstGeom>
          <a:noFill/>
          <a:ln>
            <a:noFill/>
          </a:ln>
        </p:spPr>
      </p:pic>
      <p:sp>
        <p:nvSpPr>
          <p:cNvPr id="1635" name="Google Shape;1635;p167"/>
          <p:cNvSpPr txBox="1">
            <a:spLocks noGrp="1"/>
          </p:cNvSpPr>
          <p:nvPr>
            <p:ph type="sldNum" idx="12"/>
          </p:nvPr>
        </p:nvSpPr>
        <p:spPr>
          <a:xfrm>
            <a:off x="398859" y="3244889"/>
            <a:ext cx="584597"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zh-TW"/>
              <a:pPr/>
              <a:t>24</a:t>
            </a:fld>
            <a:endParaRPr/>
          </a:p>
        </p:txBody>
      </p:sp>
      <p:sp>
        <p:nvSpPr>
          <p:cNvPr id="1636" name="Google Shape;1636;p167"/>
          <p:cNvSpPr txBox="1"/>
          <p:nvPr/>
        </p:nvSpPr>
        <p:spPr>
          <a:xfrm>
            <a:off x="2000250" y="4129238"/>
            <a:ext cx="6624734" cy="2160240"/>
          </a:xfrm>
          <a:prstGeom prst="rect">
            <a:avLst/>
          </a:prstGeom>
          <a:noFill/>
          <a:ln>
            <a:noFill/>
          </a:ln>
        </p:spPr>
        <p:txBody>
          <a:bodyPr spcFirstLastPara="1" wrap="square" lIns="91425" tIns="45700" rIns="91425" bIns="45700" anchor="t" anchorCtr="0">
            <a:noAutofit/>
          </a:bodyPr>
          <a:lstStyle/>
          <a:p>
            <a:pPr>
              <a:lnSpc>
                <a:spcPct val="150000"/>
              </a:lnSpc>
              <a:buClr>
                <a:srgbClr val="000000"/>
              </a:buClr>
              <a:buFont typeface="Arial"/>
              <a:buNone/>
            </a:pPr>
            <a:r>
              <a:rPr lang="zh-TW" altLang="en-US" sz="3200" b="1" kern="0" dirty="0">
                <a:ea typeface="Arial"/>
                <a:cs typeface="Arial"/>
                <a:sym typeface="Arial"/>
              </a:rPr>
              <a:t>學生有意報考者，請務必提醒注意</a:t>
            </a:r>
            <a:r>
              <a:rPr lang="zh-TW" altLang="en-US" sz="4000" b="1" u="sng" kern="0" dirty="0">
                <a:solidFill>
                  <a:srgbClr val="FF0000"/>
                </a:solidFill>
                <a:ea typeface="Arial"/>
                <a:cs typeface="Arial"/>
                <a:sym typeface="Arial"/>
              </a:rPr>
              <a:t>教務處</a:t>
            </a:r>
            <a:r>
              <a:rPr lang="zh-TW" altLang="en-US" sz="3200" b="1" kern="0" dirty="0">
                <a:ea typeface="Arial"/>
                <a:cs typeface="Arial"/>
                <a:sym typeface="Arial"/>
              </a:rPr>
              <a:t>公布之報名相關訊息及期程</a:t>
            </a:r>
            <a:endParaRPr sz="1100" kern="0" dirty="0">
              <a:cs typeface="Arial"/>
              <a:sym typeface="Arial"/>
            </a:endParaRPr>
          </a:p>
        </p:txBody>
      </p:sp>
    </p:spTree>
    <p:extLst>
      <p:ext uri="{BB962C8B-B14F-4D97-AF65-F5344CB8AC3E}">
        <p14:creationId xmlns:p14="http://schemas.microsoft.com/office/powerpoint/2010/main" val="170986673"/>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cxnSp>
        <p:nvCxnSpPr>
          <p:cNvPr id="1662" name="Google Shape;1662;p170"/>
          <p:cNvCxnSpPr/>
          <p:nvPr/>
        </p:nvCxnSpPr>
        <p:spPr>
          <a:xfrm>
            <a:off x="770336" y="4758129"/>
            <a:ext cx="7848600" cy="7937"/>
          </a:xfrm>
          <a:prstGeom prst="straightConnector1">
            <a:avLst/>
          </a:prstGeom>
          <a:noFill/>
          <a:ln w="76200" cap="flat" cmpd="sng">
            <a:solidFill>
              <a:schemeClr val="accent1"/>
            </a:solidFill>
            <a:prstDash val="solid"/>
            <a:round/>
            <a:headEnd type="none" w="sm" len="sm"/>
            <a:tailEnd type="stealth" w="med" len="med"/>
          </a:ln>
        </p:spPr>
      </p:cxnSp>
      <p:sp>
        <p:nvSpPr>
          <p:cNvPr id="1663" name="Google Shape;1663;p170"/>
          <p:cNvSpPr/>
          <p:nvPr/>
        </p:nvSpPr>
        <p:spPr>
          <a:xfrm>
            <a:off x="4267202" y="1557338"/>
            <a:ext cx="1285875" cy="798512"/>
          </a:xfrm>
          <a:prstGeom prst="roundRect">
            <a:avLst>
              <a:gd name="adj" fmla="val 16667"/>
            </a:avLst>
          </a:prstGeom>
          <a:solidFill>
            <a:srgbClr val="3333FF"/>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2800" kern="0">
                <a:solidFill>
                  <a:srgbClr val="FFFFFF"/>
                </a:solidFill>
                <a:ea typeface="Arial"/>
                <a:cs typeface="Arial"/>
                <a:sym typeface="Arial"/>
              </a:rPr>
              <a:t>免試入學</a:t>
            </a:r>
            <a:endParaRPr sz="1400" kern="0">
              <a:solidFill>
                <a:srgbClr val="000000"/>
              </a:solidFill>
              <a:cs typeface="Arial"/>
              <a:sym typeface="Arial"/>
            </a:endParaRPr>
          </a:p>
        </p:txBody>
      </p:sp>
      <p:sp>
        <p:nvSpPr>
          <p:cNvPr id="1664" name="Google Shape;1664;p170"/>
          <p:cNvSpPr/>
          <p:nvPr/>
        </p:nvSpPr>
        <p:spPr>
          <a:xfrm>
            <a:off x="2505078" y="4622361"/>
            <a:ext cx="216694" cy="287338"/>
          </a:xfrm>
          <a:prstGeom prst="ellipse">
            <a:avLst/>
          </a:prstGeom>
          <a:solidFill>
            <a:srgbClr val="9BBA5A"/>
          </a:solidFill>
          <a:ln w="15875" cap="rnd" cmpd="sng">
            <a:solidFill>
              <a:srgbClr val="9BBA5A"/>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665" name="Google Shape;1665;p170"/>
          <p:cNvSpPr/>
          <p:nvPr/>
        </p:nvSpPr>
        <p:spPr>
          <a:xfrm>
            <a:off x="2396850" y="4791139"/>
            <a:ext cx="489347" cy="1250951"/>
          </a:xfrm>
          <a:prstGeom prst="roundRect">
            <a:avLst>
              <a:gd name="adj" fmla="val 16667"/>
            </a:avLst>
          </a:prstGeom>
          <a:solidFill>
            <a:srgbClr val="9BBA5A"/>
          </a:solidFill>
          <a:ln w="15875" cap="rnd" cmpd="sng">
            <a:solidFill>
              <a:srgbClr val="613C23"/>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zh-TW" altLang="en-US" kern="0" dirty="0">
                <a:solidFill>
                  <a:srgbClr val="FF0000"/>
                </a:solidFill>
                <a:ea typeface="Arial"/>
                <a:cs typeface="Arial"/>
                <a:sym typeface="Arial"/>
              </a:rPr>
              <a:t>教育會考</a:t>
            </a:r>
            <a:endParaRPr kern="0" dirty="0">
              <a:solidFill>
                <a:srgbClr val="000000"/>
              </a:solidFill>
              <a:cs typeface="Arial"/>
              <a:sym typeface="Arial"/>
            </a:endParaRPr>
          </a:p>
        </p:txBody>
      </p:sp>
      <p:sp>
        <p:nvSpPr>
          <p:cNvPr id="1666" name="Google Shape;1666;p170"/>
          <p:cNvSpPr txBox="1"/>
          <p:nvPr/>
        </p:nvSpPr>
        <p:spPr>
          <a:xfrm>
            <a:off x="2102645" y="4238625"/>
            <a:ext cx="1238250" cy="400050"/>
          </a:xfrm>
          <a:prstGeom prst="rect">
            <a:avLst/>
          </a:prstGeom>
          <a:noFill/>
          <a:ln>
            <a:noFill/>
          </a:ln>
        </p:spPr>
        <p:txBody>
          <a:bodyPr spcFirstLastPara="1" wrap="square" lIns="91425" tIns="45700" rIns="91425" bIns="45700" anchor="t" anchorCtr="0">
            <a:noAutofit/>
          </a:bodyPr>
          <a:lstStyle/>
          <a:p>
            <a:pPr algn="ctr">
              <a:buClr>
                <a:srgbClr val="000000"/>
              </a:buClr>
              <a:buSzPts val="2000"/>
              <a:buFont typeface="Arial"/>
              <a:buNone/>
            </a:pPr>
            <a:r>
              <a:rPr lang="en-US" altLang="zh-TW" sz="2000" kern="0">
                <a:solidFill>
                  <a:srgbClr val="000000"/>
                </a:solidFill>
                <a:ea typeface="Arial"/>
                <a:cs typeface="Arial"/>
                <a:sym typeface="Arial"/>
              </a:rPr>
              <a:t>5</a:t>
            </a:r>
            <a:r>
              <a:rPr lang="zh-TW" altLang="en-US" sz="2000" kern="0">
                <a:solidFill>
                  <a:srgbClr val="000000"/>
                </a:solidFill>
                <a:ea typeface="Arial"/>
                <a:cs typeface="Arial"/>
                <a:sym typeface="Arial"/>
              </a:rPr>
              <a:t>月中旬</a:t>
            </a:r>
            <a:endParaRPr sz="1400" kern="0">
              <a:solidFill>
                <a:srgbClr val="000000"/>
              </a:solidFill>
              <a:cs typeface="Arial"/>
              <a:sym typeface="Arial"/>
            </a:endParaRPr>
          </a:p>
        </p:txBody>
      </p:sp>
      <p:sp>
        <p:nvSpPr>
          <p:cNvPr id="1667" name="Google Shape;1667;p170"/>
          <p:cNvSpPr/>
          <p:nvPr/>
        </p:nvSpPr>
        <p:spPr>
          <a:xfrm>
            <a:off x="5576889" y="1557339"/>
            <a:ext cx="2038350" cy="795338"/>
          </a:xfrm>
          <a:prstGeom prst="roundRect">
            <a:avLst>
              <a:gd name="adj" fmla="val 16667"/>
            </a:avLst>
          </a:prstGeom>
          <a:solidFill>
            <a:srgbClr val="3333FF"/>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2800" kern="0" dirty="0">
                <a:solidFill>
                  <a:srgbClr val="FFFFFF"/>
                </a:solidFill>
                <a:ea typeface="Arial"/>
                <a:cs typeface="Arial"/>
                <a:sym typeface="Arial"/>
              </a:rPr>
              <a:t>特色招生</a:t>
            </a:r>
            <a:endParaRPr sz="2800" kern="0" dirty="0">
              <a:solidFill>
                <a:srgbClr val="FFFFFF"/>
              </a:solidFill>
              <a:ea typeface="Arial"/>
              <a:cs typeface="Arial"/>
              <a:sym typeface="Arial"/>
            </a:endParaRPr>
          </a:p>
          <a:p>
            <a:pPr algn="ctr">
              <a:buClr>
                <a:srgbClr val="000000"/>
              </a:buClr>
              <a:buFont typeface="Arial"/>
              <a:buNone/>
            </a:pPr>
            <a:r>
              <a:rPr lang="zh-TW" altLang="en-US" sz="1600" kern="0" dirty="0">
                <a:solidFill>
                  <a:srgbClr val="FFFFFF"/>
                </a:solidFill>
                <a:ea typeface="Arial"/>
                <a:cs typeface="Arial"/>
                <a:sym typeface="Arial"/>
              </a:rPr>
              <a:t>（考試分發）</a:t>
            </a:r>
            <a:endParaRPr sz="1400" kern="0" dirty="0">
              <a:solidFill>
                <a:srgbClr val="000000"/>
              </a:solidFill>
              <a:cs typeface="Arial"/>
              <a:sym typeface="Arial"/>
            </a:endParaRPr>
          </a:p>
        </p:txBody>
      </p:sp>
      <p:sp>
        <p:nvSpPr>
          <p:cNvPr id="1668" name="Google Shape;1668;p170"/>
          <p:cNvSpPr/>
          <p:nvPr/>
        </p:nvSpPr>
        <p:spPr>
          <a:xfrm>
            <a:off x="1644273" y="4668877"/>
            <a:ext cx="215503" cy="288925"/>
          </a:xfrm>
          <a:prstGeom prst="ellipse">
            <a:avLst/>
          </a:prstGeom>
          <a:solidFill>
            <a:srgbClr val="3939FF"/>
          </a:solidFill>
          <a:ln w="9525" cap="flat" cmpd="sng">
            <a:solidFill>
              <a:srgbClr val="3939FF"/>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669" name="Google Shape;1669;p170"/>
          <p:cNvSpPr/>
          <p:nvPr/>
        </p:nvSpPr>
        <p:spPr>
          <a:xfrm>
            <a:off x="3917710" y="4652989"/>
            <a:ext cx="215504" cy="287337"/>
          </a:xfrm>
          <a:prstGeom prst="ellipse">
            <a:avLst/>
          </a:prstGeom>
          <a:solidFill>
            <a:srgbClr val="3939FF"/>
          </a:solidFill>
          <a:ln w="9525" cap="flat" cmpd="sng">
            <a:solidFill>
              <a:srgbClr val="3939FF"/>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670" name="Google Shape;1670;p170"/>
          <p:cNvSpPr txBox="1"/>
          <p:nvPr/>
        </p:nvSpPr>
        <p:spPr>
          <a:xfrm>
            <a:off x="1364458" y="4238625"/>
            <a:ext cx="738188" cy="400050"/>
          </a:xfrm>
          <a:prstGeom prst="rect">
            <a:avLst/>
          </a:prstGeom>
          <a:noFill/>
          <a:ln>
            <a:noFill/>
          </a:ln>
        </p:spPr>
        <p:txBody>
          <a:bodyPr spcFirstLastPara="1" wrap="square" lIns="91425" tIns="45700" rIns="91425" bIns="45700" anchor="t" anchorCtr="0">
            <a:noAutofit/>
          </a:bodyPr>
          <a:lstStyle/>
          <a:p>
            <a:pPr algn="ctr">
              <a:buClr>
                <a:srgbClr val="000000"/>
              </a:buClr>
              <a:buSzPts val="2000"/>
              <a:buFont typeface="Noto Sans Symbols"/>
              <a:buNone/>
            </a:pPr>
            <a:r>
              <a:rPr lang="en-US" altLang="zh-TW" sz="2000" kern="0">
                <a:solidFill>
                  <a:srgbClr val="000000"/>
                </a:solidFill>
                <a:ea typeface="Arial"/>
                <a:cs typeface="Arial"/>
                <a:sym typeface="Arial"/>
              </a:rPr>
              <a:t>5</a:t>
            </a:r>
            <a:r>
              <a:rPr lang="zh-TW" altLang="en-US" sz="2000" kern="0">
                <a:solidFill>
                  <a:srgbClr val="000000"/>
                </a:solidFill>
                <a:ea typeface="Arial"/>
                <a:cs typeface="Arial"/>
                <a:sym typeface="Arial"/>
              </a:rPr>
              <a:t>月</a:t>
            </a:r>
            <a:endParaRPr sz="1400" kern="0">
              <a:solidFill>
                <a:srgbClr val="000000"/>
              </a:solidFill>
              <a:cs typeface="Arial"/>
              <a:sym typeface="Arial"/>
            </a:endParaRPr>
          </a:p>
        </p:txBody>
      </p:sp>
      <p:sp>
        <p:nvSpPr>
          <p:cNvPr id="1671" name="Google Shape;1671;p170"/>
          <p:cNvSpPr txBox="1"/>
          <p:nvPr/>
        </p:nvSpPr>
        <p:spPr>
          <a:xfrm>
            <a:off x="3457575" y="4271963"/>
            <a:ext cx="1207294" cy="461962"/>
          </a:xfrm>
          <a:prstGeom prst="rect">
            <a:avLst/>
          </a:prstGeom>
          <a:noFill/>
          <a:ln>
            <a:noFill/>
          </a:ln>
        </p:spPr>
        <p:txBody>
          <a:bodyPr spcFirstLastPara="1" wrap="square" lIns="91425" tIns="45700" rIns="91425" bIns="45700" anchor="t" anchorCtr="0">
            <a:noAutofit/>
          </a:bodyPr>
          <a:lstStyle/>
          <a:p>
            <a:pPr algn="ctr">
              <a:buClr>
                <a:srgbClr val="000000"/>
              </a:buClr>
              <a:buSzPts val="2400"/>
              <a:buFont typeface="Noto Sans Symbols"/>
              <a:buNone/>
            </a:pPr>
            <a:r>
              <a:rPr lang="en-US" altLang="zh-TW" sz="2400" kern="0" dirty="0">
                <a:solidFill>
                  <a:srgbClr val="000000"/>
                </a:solidFill>
                <a:ea typeface="Arial"/>
                <a:cs typeface="Arial"/>
                <a:sym typeface="Arial"/>
              </a:rPr>
              <a:t>6</a:t>
            </a:r>
            <a:r>
              <a:rPr lang="zh-TW" altLang="en-US" sz="2400" kern="0" dirty="0">
                <a:solidFill>
                  <a:srgbClr val="000000"/>
                </a:solidFill>
                <a:ea typeface="Arial"/>
                <a:cs typeface="Arial"/>
                <a:sym typeface="Arial"/>
              </a:rPr>
              <a:t>月</a:t>
            </a:r>
            <a:endParaRPr sz="1400" kern="0" dirty="0">
              <a:solidFill>
                <a:srgbClr val="000000"/>
              </a:solidFill>
              <a:cs typeface="Arial"/>
              <a:sym typeface="Arial"/>
            </a:endParaRPr>
          </a:p>
        </p:txBody>
      </p:sp>
      <p:sp>
        <p:nvSpPr>
          <p:cNvPr id="1672" name="Google Shape;1672;p170"/>
          <p:cNvSpPr/>
          <p:nvPr/>
        </p:nvSpPr>
        <p:spPr>
          <a:xfrm>
            <a:off x="3256360" y="935077"/>
            <a:ext cx="850106" cy="496887"/>
          </a:xfrm>
          <a:prstGeom prst="roundRect">
            <a:avLst>
              <a:gd name="adj" fmla="val 16667"/>
            </a:avLst>
          </a:prstGeom>
          <a:solidFill>
            <a:srgbClr val="7030A0"/>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kern="0" dirty="0">
                <a:solidFill>
                  <a:srgbClr val="FFFFFF"/>
                </a:solidFill>
                <a:ea typeface="Arial"/>
                <a:cs typeface="Arial"/>
                <a:sym typeface="Arial"/>
              </a:rPr>
              <a:t>直升</a:t>
            </a:r>
            <a:endParaRPr sz="1400" kern="0" dirty="0">
              <a:solidFill>
                <a:srgbClr val="000000"/>
              </a:solidFill>
              <a:cs typeface="Arial"/>
              <a:sym typeface="Arial"/>
            </a:endParaRPr>
          </a:p>
        </p:txBody>
      </p:sp>
      <p:sp>
        <p:nvSpPr>
          <p:cNvPr id="1673" name="Google Shape;1673;p170"/>
          <p:cNvSpPr txBox="1"/>
          <p:nvPr/>
        </p:nvSpPr>
        <p:spPr>
          <a:xfrm>
            <a:off x="5926932" y="4254504"/>
            <a:ext cx="1338264" cy="461962"/>
          </a:xfrm>
          <a:prstGeom prst="rect">
            <a:avLst/>
          </a:prstGeom>
          <a:noFill/>
          <a:ln>
            <a:noFill/>
          </a:ln>
        </p:spPr>
        <p:txBody>
          <a:bodyPr spcFirstLastPara="1" wrap="square" lIns="91425" tIns="45700" rIns="91425" bIns="45700" anchor="t" anchorCtr="0">
            <a:noAutofit/>
          </a:bodyPr>
          <a:lstStyle/>
          <a:p>
            <a:pPr algn="ctr">
              <a:buClr>
                <a:srgbClr val="000000"/>
              </a:buClr>
              <a:buSzPts val="2400"/>
              <a:buFont typeface="Noto Sans Symbols"/>
              <a:buNone/>
            </a:pPr>
            <a:r>
              <a:rPr lang="en-US" altLang="zh-TW" sz="2400" kern="0" dirty="0">
                <a:solidFill>
                  <a:srgbClr val="000000"/>
                </a:solidFill>
                <a:ea typeface="Arial"/>
                <a:cs typeface="Arial"/>
                <a:sym typeface="Arial"/>
              </a:rPr>
              <a:t>7</a:t>
            </a:r>
            <a:r>
              <a:rPr lang="zh-TW" altLang="en-US" sz="2400" kern="0" dirty="0">
                <a:solidFill>
                  <a:srgbClr val="000000"/>
                </a:solidFill>
                <a:ea typeface="Arial"/>
                <a:cs typeface="Arial"/>
                <a:sym typeface="Arial"/>
              </a:rPr>
              <a:t>月</a:t>
            </a:r>
            <a:endParaRPr sz="1400" kern="0" dirty="0">
              <a:solidFill>
                <a:srgbClr val="000000"/>
              </a:solidFill>
              <a:cs typeface="Arial"/>
              <a:sym typeface="Arial"/>
            </a:endParaRPr>
          </a:p>
        </p:txBody>
      </p:sp>
      <p:sp>
        <p:nvSpPr>
          <p:cNvPr id="1674" name="Google Shape;1674;p170"/>
          <p:cNvSpPr/>
          <p:nvPr/>
        </p:nvSpPr>
        <p:spPr>
          <a:xfrm>
            <a:off x="661989" y="4649827"/>
            <a:ext cx="216694" cy="287337"/>
          </a:xfrm>
          <a:prstGeom prst="ellipse">
            <a:avLst/>
          </a:prstGeom>
          <a:solidFill>
            <a:srgbClr val="3939FF"/>
          </a:solidFill>
          <a:ln w="9525" cap="flat" cmpd="sng">
            <a:solidFill>
              <a:srgbClr val="3939FF"/>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675" name="Google Shape;1675;p170"/>
          <p:cNvSpPr txBox="1"/>
          <p:nvPr/>
        </p:nvSpPr>
        <p:spPr>
          <a:xfrm>
            <a:off x="433387" y="4230688"/>
            <a:ext cx="738188" cy="400050"/>
          </a:xfrm>
          <a:prstGeom prst="rect">
            <a:avLst/>
          </a:prstGeom>
          <a:noFill/>
          <a:ln>
            <a:noFill/>
          </a:ln>
        </p:spPr>
        <p:txBody>
          <a:bodyPr spcFirstLastPara="1" wrap="square" lIns="91425" tIns="45700" rIns="91425" bIns="45700" anchor="t" anchorCtr="0">
            <a:noAutofit/>
          </a:bodyPr>
          <a:lstStyle/>
          <a:p>
            <a:pPr algn="ctr">
              <a:buClr>
                <a:srgbClr val="000000"/>
              </a:buClr>
              <a:buSzPts val="2000"/>
              <a:buFont typeface="Noto Sans Symbols"/>
              <a:buNone/>
            </a:pPr>
            <a:r>
              <a:rPr lang="en-US" altLang="zh-TW" sz="2000" kern="0">
                <a:solidFill>
                  <a:srgbClr val="000000"/>
                </a:solidFill>
                <a:ea typeface="Arial"/>
                <a:cs typeface="Arial"/>
                <a:sym typeface="Arial"/>
              </a:rPr>
              <a:t>3</a:t>
            </a:r>
            <a:r>
              <a:rPr lang="zh-TW" altLang="en-US" sz="2000" kern="0">
                <a:solidFill>
                  <a:srgbClr val="000000"/>
                </a:solidFill>
                <a:ea typeface="Arial"/>
                <a:cs typeface="Arial"/>
                <a:sym typeface="Arial"/>
              </a:rPr>
              <a:t>月</a:t>
            </a:r>
            <a:endParaRPr sz="1400" kern="0">
              <a:solidFill>
                <a:srgbClr val="000000"/>
              </a:solidFill>
              <a:cs typeface="Arial"/>
              <a:sym typeface="Arial"/>
            </a:endParaRPr>
          </a:p>
        </p:txBody>
      </p:sp>
      <p:sp>
        <p:nvSpPr>
          <p:cNvPr id="1676" name="Google Shape;1676;p170"/>
          <p:cNvSpPr/>
          <p:nvPr/>
        </p:nvSpPr>
        <p:spPr>
          <a:xfrm>
            <a:off x="6487719" y="4654656"/>
            <a:ext cx="216694" cy="287337"/>
          </a:xfrm>
          <a:prstGeom prst="ellipse">
            <a:avLst/>
          </a:prstGeom>
          <a:solidFill>
            <a:srgbClr val="3939FF"/>
          </a:solidFill>
          <a:ln w="9525" cap="flat" cmpd="sng">
            <a:solidFill>
              <a:srgbClr val="3939FF"/>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677" name="Google Shape;1677;p170"/>
          <p:cNvSpPr/>
          <p:nvPr/>
        </p:nvSpPr>
        <p:spPr>
          <a:xfrm>
            <a:off x="7470001" y="3517900"/>
            <a:ext cx="1445419" cy="962025"/>
          </a:xfrm>
          <a:prstGeom prst="roundRect">
            <a:avLst>
              <a:gd name="adj" fmla="val 16667"/>
            </a:avLst>
          </a:prstGeom>
          <a:solidFill>
            <a:srgbClr val="E78712"/>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2800" kern="0">
                <a:solidFill>
                  <a:srgbClr val="FFFFFF"/>
                </a:solidFill>
                <a:ea typeface="Arial"/>
                <a:cs typeface="Arial"/>
                <a:sym typeface="Arial"/>
              </a:rPr>
              <a:t>續招</a:t>
            </a:r>
            <a:endParaRPr sz="2800" kern="0">
              <a:solidFill>
                <a:srgbClr val="FFFFFF"/>
              </a:solidFill>
              <a:ea typeface="Arial"/>
              <a:cs typeface="Arial"/>
              <a:sym typeface="Arial"/>
            </a:endParaRPr>
          </a:p>
          <a:p>
            <a:pPr algn="ctr">
              <a:buClr>
                <a:srgbClr val="000000"/>
              </a:buClr>
              <a:buFont typeface="Arial"/>
              <a:buNone/>
            </a:pPr>
            <a:r>
              <a:rPr lang="en-US" altLang="zh-TW" sz="2000" kern="0">
                <a:solidFill>
                  <a:srgbClr val="FFFFFF"/>
                </a:solidFill>
                <a:ea typeface="Arial"/>
                <a:cs typeface="Arial"/>
                <a:sym typeface="Arial"/>
              </a:rPr>
              <a:t>(7</a:t>
            </a:r>
            <a:r>
              <a:rPr lang="zh-TW" altLang="en-US" sz="2000" kern="0">
                <a:solidFill>
                  <a:srgbClr val="FFFFFF"/>
                </a:solidFill>
                <a:ea typeface="Arial"/>
                <a:cs typeface="Arial"/>
                <a:sym typeface="Arial"/>
              </a:rPr>
              <a:t>月中下旬</a:t>
            </a:r>
            <a:r>
              <a:rPr lang="en-US" altLang="zh-TW" sz="2000" kern="0">
                <a:solidFill>
                  <a:srgbClr val="FFFFFF"/>
                </a:solidFill>
                <a:ea typeface="Arial"/>
                <a:cs typeface="Arial"/>
                <a:sym typeface="Arial"/>
              </a:rPr>
              <a:t>)</a:t>
            </a:r>
            <a:endParaRPr sz="2000" kern="0">
              <a:solidFill>
                <a:srgbClr val="FFFFFF"/>
              </a:solidFill>
              <a:ea typeface="Arial"/>
              <a:cs typeface="Arial"/>
              <a:sym typeface="Arial"/>
            </a:endParaRPr>
          </a:p>
        </p:txBody>
      </p:sp>
      <p:sp>
        <p:nvSpPr>
          <p:cNvPr id="1678" name="Google Shape;1678;p170"/>
          <p:cNvSpPr/>
          <p:nvPr/>
        </p:nvSpPr>
        <p:spPr>
          <a:xfrm>
            <a:off x="7879558" y="4716502"/>
            <a:ext cx="215504" cy="287337"/>
          </a:xfrm>
          <a:prstGeom prst="ellipse">
            <a:avLst/>
          </a:prstGeom>
          <a:gradFill>
            <a:gsLst>
              <a:gs pos="0">
                <a:srgbClr val="BD574B"/>
              </a:gs>
              <a:gs pos="100000">
                <a:srgbClr val="AA3722"/>
              </a:gs>
            </a:gsLst>
            <a:lin ang="5400000" scaled="0"/>
          </a:gradFill>
          <a:ln w="9525" cap="rnd" cmpd="sng">
            <a:solidFill>
              <a:srgbClr val="AE3924"/>
            </a:solidFill>
            <a:prstDash val="solid"/>
            <a:round/>
            <a:headEnd type="none" w="sm" len="sm"/>
            <a:tailEnd type="none" w="sm" len="sm"/>
          </a:ln>
          <a:effectLst>
            <a:outerShdw blurRad="38100" dist="25400" dir="5400000" rotWithShape="0">
              <a:srgbClr val="000000">
                <a:alpha val="24705"/>
              </a:srgbClr>
            </a:outerShdw>
          </a:effectLst>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679" name="Google Shape;1679;p170"/>
          <p:cNvSpPr/>
          <p:nvPr/>
        </p:nvSpPr>
        <p:spPr>
          <a:xfrm>
            <a:off x="662007" y="3349625"/>
            <a:ext cx="3480197" cy="787400"/>
          </a:xfrm>
          <a:prstGeom prst="roundRect">
            <a:avLst>
              <a:gd name="adj" fmla="val 16667"/>
            </a:avLst>
          </a:prstGeom>
          <a:solidFill>
            <a:srgbClr val="3333FF"/>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2800" kern="0">
                <a:solidFill>
                  <a:srgbClr val="FFFFFF"/>
                </a:solidFill>
                <a:ea typeface="Arial"/>
                <a:cs typeface="Arial"/>
                <a:sym typeface="Arial"/>
              </a:rPr>
              <a:t>特色招生</a:t>
            </a:r>
            <a:endParaRPr sz="2800" kern="0">
              <a:solidFill>
                <a:srgbClr val="FFFFFF"/>
              </a:solidFill>
              <a:ea typeface="Arial"/>
              <a:cs typeface="Arial"/>
              <a:sym typeface="Arial"/>
            </a:endParaRPr>
          </a:p>
          <a:p>
            <a:pPr algn="ctr">
              <a:buClr>
                <a:srgbClr val="000000"/>
              </a:buClr>
              <a:buFont typeface="Arial"/>
              <a:buNone/>
            </a:pPr>
            <a:r>
              <a:rPr lang="zh-TW" altLang="en-US" sz="2000" kern="0">
                <a:solidFill>
                  <a:srgbClr val="FFFFFF"/>
                </a:solidFill>
                <a:ea typeface="Arial"/>
                <a:cs typeface="Arial"/>
                <a:sym typeface="Arial"/>
              </a:rPr>
              <a:t>（甄選入學）</a:t>
            </a:r>
            <a:endParaRPr sz="1400" kern="0">
              <a:solidFill>
                <a:srgbClr val="000000"/>
              </a:solidFill>
              <a:cs typeface="Arial"/>
              <a:sym typeface="Arial"/>
            </a:endParaRPr>
          </a:p>
        </p:txBody>
      </p:sp>
      <p:sp>
        <p:nvSpPr>
          <p:cNvPr id="1681" name="Google Shape;1681;p170"/>
          <p:cNvSpPr/>
          <p:nvPr/>
        </p:nvSpPr>
        <p:spPr>
          <a:xfrm>
            <a:off x="1959769" y="1557338"/>
            <a:ext cx="2182416" cy="798512"/>
          </a:xfrm>
          <a:prstGeom prst="roundRect">
            <a:avLst>
              <a:gd name="adj" fmla="val 16667"/>
            </a:avLst>
          </a:prstGeom>
          <a:solidFill>
            <a:srgbClr val="3333FF"/>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2800" kern="0">
                <a:solidFill>
                  <a:srgbClr val="FFFFFF"/>
                </a:solidFill>
                <a:ea typeface="Arial"/>
                <a:cs typeface="Arial"/>
                <a:sym typeface="Arial"/>
              </a:rPr>
              <a:t>完全免試</a:t>
            </a:r>
            <a:endParaRPr sz="1400" kern="0">
              <a:solidFill>
                <a:srgbClr val="000000"/>
              </a:solidFill>
              <a:cs typeface="Arial"/>
              <a:sym typeface="Arial"/>
            </a:endParaRPr>
          </a:p>
        </p:txBody>
      </p:sp>
      <p:sp>
        <p:nvSpPr>
          <p:cNvPr id="1682" name="Google Shape;1682;p170"/>
          <p:cNvSpPr/>
          <p:nvPr/>
        </p:nvSpPr>
        <p:spPr>
          <a:xfrm>
            <a:off x="1147764" y="4665702"/>
            <a:ext cx="216694" cy="287337"/>
          </a:xfrm>
          <a:prstGeom prst="ellipse">
            <a:avLst/>
          </a:prstGeom>
          <a:solidFill>
            <a:srgbClr val="3939FF"/>
          </a:solidFill>
          <a:ln w="9525" cap="flat" cmpd="sng">
            <a:solidFill>
              <a:srgbClr val="3939FF"/>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683" name="Google Shape;1683;p170"/>
          <p:cNvSpPr txBox="1"/>
          <p:nvPr/>
        </p:nvSpPr>
        <p:spPr>
          <a:xfrm>
            <a:off x="887017" y="4229100"/>
            <a:ext cx="738188" cy="400050"/>
          </a:xfrm>
          <a:prstGeom prst="rect">
            <a:avLst/>
          </a:prstGeom>
          <a:noFill/>
          <a:ln>
            <a:noFill/>
          </a:ln>
        </p:spPr>
        <p:txBody>
          <a:bodyPr spcFirstLastPara="1" wrap="square" lIns="91425" tIns="45700" rIns="91425" bIns="45700" anchor="t" anchorCtr="0">
            <a:noAutofit/>
          </a:bodyPr>
          <a:lstStyle/>
          <a:p>
            <a:pPr algn="ctr">
              <a:buClr>
                <a:srgbClr val="000000"/>
              </a:buClr>
              <a:buSzPts val="2000"/>
              <a:buFont typeface="Noto Sans Symbols"/>
              <a:buNone/>
            </a:pPr>
            <a:r>
              <a:rPr lang="en-US" altLang="zh-TW" sz="2000" kern="0">
                <a:solidFill>
                  <a:srgbClr val="000000"/>
                </a:solidFill>
                <a:ea typeface="Arial"/>
                <a:cs typeface="Arial"/>
                <a:sym typeface="Arial"/>
              </a:rPr>
              <a:t>4</a:t>
            </a:r>
            <a:r>
              <a:rPr lang="zh-TW" altLang="en-US" sz="2000" kern="0">
                <a:solidFill>
                  <a:srgbClr val="000000"/>
                </a:solidFill>
                <a:ea typeface="Arial"/>
                <a:cs typeface="Arial"/>
                <a:sym typeface="Arial"/>
              </a:rPr>
              <a:t>月</a:t>
            </a:r>
            <a:endParaRPr sz="1400" kern="0">
              <a:solidFill>
                <a:srgbClr val="000000"/>
              </a:solidFill>
              <a:cs typeface="Arial"/>
              <a:sym typeface="Arial"/>
            </a:endParaRPr>
          </a:p>
        </p:txBody>
      </p:sp>
      <p:sp>
        <p:nvSpPr>
          <p:cNvPr id="1684" name="Google Shape;1684;p170"/>
          <p:cNvSpPr/>
          <p:nvPr/>
        </p:nvSpPr>
        <p:spPr>
          <a:xfrm>
            <a:off x="2991505" y="5008601"/>
            <a:ext cx="1844874" cy="871537"/>
          </a:xfrm>
          <a:prstGeom prst="roundRect">
            <a:avLst>
              <a:gd name="adj" fmla="val 16667"/>
            </a:avLst>
          </a:prstGeom>
          <a:solidFill>
            <a:srgbClr val="DA433E"/>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2400" kern="0" dirty="0">
                <a:solidFill>
                  <a:srgbClr val="FFFFFF"/>
                </a:solidFill>
                <a:ea typeface="Arial"/>
                <a:cs typeface="Arial"/>
                <a:sym typeface="Arial"/>
              </a:rPr>
              <a:t>五專</a:t>
            </a:r>
            <a:endParaRPr sz="2400" kern="0" dirty="0">
              <a:solidFill>
                <a:srgbClr val="FFFFFF"/>
              </a:solidFill>
              <a:ea typeface="Arial"/>
              <a:cs typeface="Arial"/>
              <a:sym typeface="Arial"/>
            </a:endParaRPr>
          </a:p>
          <a:p>
            <a:pPr algn="ctr">
              <a:buClr>
                <a:srgbClr val="000000"/>
              </a:buClr>
              <a:buFont typeface="Arial"/>
              <a:buNone/>
            </a:pPr>
            <a:r>
              <a:rPr lang="zh-TW" altLang="en-US" sz="2400" kern="0" dirty="0">
                <a:solidFill>
                  <a:srgbClr val="FFFFFF"/>
                </a:solidFill>
                <a:ea typeface="Arial"/>
                <a:cs typeface="Arial"/>
                <a:sym typeface="Arial"/>
              </a:rPr>
              <a:t>優先免試</a:t>
            </a:r>
            <a:endParaRPr sz="1400" kern="0" dirty="0">
              <a:solidFill>
                <a:srgbClr val="000000"/>
              </a:solidFill>
              <a:cs typeface="Arial"/>
              <a:sym typeface="Arial"/>
            </a:endParaRPr>
          </a:p>
        </p:txBody>
      </p:sp>
      <p:sp>
        <p:nvSpPr>
          <p:cNvPr id="1685" name="Google Shape;1685;p170"/>
          <p:cNvSpPr/>
          <p:nvPr/>
        </p:nvSpPr>
        <p:spPr>
          <a:xfrm>
            <a:off x="2606297" y="2447964"/>
            <a:ext cx="1537097" cy="798513"/>
          </a:xfrm>
          <a:prstGeom prst="roundRect">
            <a:avLst>
              <a:gd name="adj" fmla="val 16667"/>
            </a:avLst>
          </a:prstGeom>
          <a:solidFill>
            <a:srgbClr val="3333FF"/>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2800" kern="0">
                <a:solidFill>
                  <a:srgbClr val="FFFFFF"/>
                </a:solidFill>
                <a:ea typeface="Arial"/>
                <a:cs typeface="Arial"/>
                <a:sym typeface="Arial"/>
              </a:rPr>
              <a:t>技優、實用</a:t>
            </a:r>
            <a:endParaRPr sz="1400" kern="0">
              <a:solidFill>
                <a:srgbClr val="000000"/>
              </a:solidFill>
              <a:cs typeface="Arial"/>
              <a:sym typeface="Arial"/>
            </a:endParaRPr>
          </a:p>
        </p:txBody>
      </p:sp>
      <p:sp>
        <p:nvSpPr>
          <p:cNvPr id="1686" name="Google Shape;1686;p170"/>
          <p:cNvSpPr/>
          <p:nvPr/>
        </p:nvSpPr>
        <p:spPr>
          <a:xfrm>
            <a:off x="5099450" y="5083213"/>
            <a:ext cx="3209925" cy="796925"/>
          </a:xfrm>
          <a:prstGeom prst="roundRect">
            <a:avLst>
              <a:gd name="adj" fmla="val 16667"/>
            </a:avLst>
          </a:prstGeom>
          <a:solidFill>
            <a:srgbClr val="DA433E"/>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2400" kern="0">
                <a:solidFill>
                  <a:srgbClr val="FFFFFF"/>
                </a:solidFill>
                <a:ea typeface="Arial"/>
                <a:cs typeface="Arial"/>
                <a:sym typeface="Arial"/>
              </a:rPr>
              <a:t>五專</a:t>
            </a:r>
            <a:endParaRPr sz="2400" kern="0">
              <a:solidFill>
                <a:srgbClr val="FFFFFF"/>
              </a:solidFill>
              <a:ea typeface="Arial"/>
              <a:cs typeface="Arial"/>
              <a:sym typeface="Arial"/>
            </a:endParaRPr>
          </a:p>
          <a:p>
            <a:pPr algn="ctr">
              <a:buClr>
                <a:srgbClr val="000000"/>
              </a:buClr>
              <a:buFont typeface="Arial"/>
              <a:buNone/>
            </a:pPr>
            <a:r>
              <a:rPr lang="zh-TW" altLang="en-US" sz="2400" kern="0">
                <a:solidFill>
                  <a:srgbClr val="FFFFFF"/>
                </a:solidFill>
                <a:ea typeface="Arial"/>
                <a:cs typeface="Arial"/>
                <a:sym typeface="Arial"/>
              </a:rPr>
              <a:t>聯合免試</a:t>
            </a:r>
            <a:endParaRPr sz="1400" kern="0">
              <a:solidFill>
                <a:srgbClr val="000000"/>
              </a:solidFill>
              <a:cs typeface="Arial"/>
              <a:sym typeface="Arial"/>
            </a:endParaRPr>
          </a:p>
        </p:txBody>
      </p:sp>
      <p:sp>
        <p:nvSpPr>
          <p:cNvPr id="1687" name="Google Shape;1687;p170"/>
          <p:cNvSpPr/>
          <p:nvPr/>
        </p:nvSpPr>
        <p:spPr>
          <a:xfrm>
            <a:off x="628650" y="6061111"/>
            <a:ext cx="3477816" cy="796925"/>
          </a:xfrm>
          <a:prstGeom prst="roundRect">
            <a:avLst>
              <a:gd name="adj" fmla="val 16667"/>
            </a:avLst>
          </a:prstGeom>
          <a:solidFill>
            <a:srgbClr val="DA433E"/>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2400" kern="0" dirty="0">
                <a:solidFill>
                  <a:srgbClr val="FFFFFF"/>
                </a:solidFill>
                <a:ea typeface="Arial"/>
                <a:cs typeface="Arial"/>
                <a:sym typeface="Arial"/>
              </a:rPr>
              <a:t>五專特色招生</a:t>
            </a:r>
            <a:r>
              <a:rPr lang="zh-TW" altLang="en-US" sz="2800" kern="0" dirty="0">
                <a:solidFill>
                  <a:srgbClr val="FFFFFF"/>
                </a:solidFill>
                <a:ea typeface="Arial"/>
                <a:cs typeface="Arial"/>
                <a:sym typeface="Arial"/>
              </a:rPr>
              <a:t/>
            </a:r>
            <a:br>
              <a:rPr lang="zh-TW" altLang="en-US" sz="2800" kern="0" dirty="0">
                <a:solidFill>
                  <a:srgbClr val="FFFFFF"/>
                </a:solidFill>
                <a:ea typeface="Arial"/>
                <a:cs typeface="Arial"/>
                <a:sym typeface="Arial"/>
              </a:rPr>
            </a:br>
            <a:r>
              <a:rPr lang="en-US" altLang="zh-TW" sz="2000" kern="0" dirty="0">
                <a:solidFill>
                  <a:srgbClr val="FFFFFF"/>
                </a:solidFill>
                <a:ea typeface="Arial"/>
                <a:cs typeface="Arial"/>
                <a:sym typeface="Arial"/>
              </a:rPr>
              <a:t>(</a:t>
            </a:r>
            <a:r>
              <a:rPr lang="zh-TW" altLang="en-US" sz="2000" kern="0" dirty="0">
                <a:solidFill>
                  <a:srgbClr val="FFFFFF"/>
                </a:solidFill>
                <a:ea typeface="Arial"/>
                <a:cs typeface="Arial"/>
                <a:sym typeface="Arial"/>
              </a:rPr>
              <a:t>甄選入學：七年一貫制</a:t>
            </a:r>
            <a:r>
              <a:rPr lang="en-US" altLang="zh-TW" sz="2000" kern="0" dirty="0">
                <a:solidFill>
                  <a:srgbClr val="FFFFFF"/>
                </a:solidFill>
                <a:ea typeface="Arial"/>
                <a:cs typeface="Arial"/>
                <a:sym typeface="Arial"/>
              </a:rPr>
              <a:t>)</a:t>
            </a:r>
            <a:endParaRPr sz="2800" kern="0" dirty="0">
              <a:solidFill>
                <a:srgbClr val="FFFFFF"/>
              </a:solidFill>
              <a:ea typeface="Arial"/>
              <a:cs typeface="Arial"/>
              <a:sym typeface="Arial"/>
            </a:endParaRPr>
          </a:p>
        </p:txBody>
      </p:sp>
      <p:sp>
        <p:nvSpPr>
          <p:cNvPr id="1688" name="Google Shape;1688;p170"/>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zh-TW"/>
              <a:pPr/>
              <a:t>25</a:t>
            </a:fld>
            <a:endParaRPr dirty="0"/>
          </a:p>
        </p:txBody>
      </p:sp>
      <p:sp>
        <p:nvSpPr>
          <p:cNvPr id="34" name="Google Shape;1655;p169"/>
          <p:cNvSpPr txBox="1">
            <a:spLocks noGrp="1"/>
          </p:cNvSpPr>
          <p:nvPr>
            <p:ph type="title"/>
          </p:nvPr>
        </p:nvSpPr>
        <p:spPr>
          <a:xfrm>
            <a:off x="1118299" y="-23664"/>
            <a:ext cx="7776881" cy="863600"/>
          </a:xfrm>
          <a:prstGeom prst="rect">
            <a:avLst/>
          </a:prstGeom>
          <a:solidFill>
            <a:srgbClr val="92D050"/>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sz="3600" dirty="0">
                <a:solidFill>
                  <a:schemeClr val="bg1"/>
                </a:solidFill>
                <a:latin typeface="DFKai-SB"/>
                <a:ea typeface="DFKai-SB"/>
                <a:cs typeface="DFKai-SB"/>
                <a:sym typeface="DFKai-SB"/>
              </a:rPr>
              <a:t>(一)五專</a:t>
            </a:r>
            <a:r>
              <a:rPr lang="zh-TW" altLang="en-US" sz="3600" dirty="0">
                <a:solidFill>
                  <a:schemeClr val="bg1"/>
                </a:solidFill>
                <a:latin typeface="DFKai-SB"/>
                <a:ea typeface="DFKai-SB"/>
                <a:cs typeface="DFKai-SB"/>
                <a:sym typeface="DFKai-SB"/>
              </a:rPr>
              <a:t>入學管道日程說明</a:t>
            </a:r>
            <a:endParaRPr sz="2400" dirty="0">
              <a:solidFill>
                <a:schemeClr val="bg1"/>
              </a:solidFill>
            </a:endParaRPr>
          </a:p>
        </p:txBody>
      </p:sp>
    </p:spTree>
    <p:extLst>
      <p:ext uri="{BB962C8B-B14F-4D97-AF65-F5344CB8AC3E}">
        <p14:creationId xmlns:p14="http://schemas.microsoft.com/office/powerpoint/2010/main" val="3090258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圖片 23">
            <a:extLst>
              <a:ext uri="{FF2B5EF4-FFF2-40B4-BE49-F238E27FC236}">
                <a16:creationId xmlns="" xmlns:a16="http://schemas.microsoft.com/office/drawing/2014/main" id="{65DA6DDD-CE53-4867-8ED9-0C34A98E4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67459">
            <a:off x="4501035" y="3770072"/>
            <a:ext cx="2519361" cy="1761041"/>
          </a:xfrm>
          <a:prstGeom prst="rect">
            <a:avLst/>
          </a:prstGeom>
        </p:spPr>
      </p:pic>
      <p:grpSp>
        <p:nvGrpSpPr>
          <p:cNvPr id="42" name="群組 41">
            <a:extLst>
              <a:ext uri="{FF2B5EF4-FFF2-40B4-BE49-F238E27FC236}">
                <a16:creationId xmlns="" xmlns:a16="http://schemas.microsoft.com/office/drawing/2014/main" id="{3C983BF3-1BD8-4D95-8CE1-A833629E4223}"/>
              </a:ext>
            </a:extLst>
          </p:cNvPr>
          <p:cNvGrpSpPr/>
          <p:nvPr/>
        </p:nvGrpSpPr>
        <p:grpSpPr>
          <a:xfrm>
            <a:off x="5663421" y="1505486"/>
            <a:ext cx="4205922" cy="4379320"/>
            <a:chOff x="5740492" y="1691900"/>
            <a:chExt cx="3988761" cy="4650164"/>
          </a:xfrm>
        </p:grpSpPr>
        <p:pic>
          <p:nvPicPr>
            <p:cNvPr id="43" name="圖片 42">
              <a:extLst>
                <a:ext uri="{FF2B5EF4-FFF2-40B4-BE49-F238E27FC236}">
                  <a16:creationId xmlns="" xmlns:a16="http://schemas.microsoft.com/office/drawing/2014/main" id="{EA4243BD-D826-4D38-BCB2-4C3797A08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0492" y="1691900"/>
              <a:ext cx="3988761" cy="4650164"/>
            </a:xfrm>
            <a:prstGeom prst="rect">
              <a:avLst/>
            </a:prstGeom>
          </p:spPr>
        </p:pic>
        <p:sp>
          <p:nvSpPr>
            <p:cNvPr id="44" name="文字方塊 43">
              <a:extLst>
                <a:ext uri="{FF2B5EF4-FFF2-40B4-BE49-F238E27FC236}">
                  <a16:creationId xmlns="" xmlns:a16="http://schemas.microsoft.com/office/drawing/2014/main" id="{2737BA04-907A-4B56-879C-63F87E0B2817}"/>
                </a:ext>
              </a:extLst>
            </p:cNvPr>
            <p:cNvSpPr txBox="1"/>
            <p:nvPr/>
          </p:nvSpPr>
          <p:spPr>
            <a:xfrm>
              <a:off x="6876256" y="5218782"/>
              <a:ext cx="2088357" cy="424855"/>
            </a:xfrm>
            <a:prstGeom prst="rect">
              <a:avLst/>
            </a:prstGeom>
            <a:noFill/>
          </p:spPr>
          <p:txBody>
            <a:bodyPr wrap="square" rtlCol="0">
              <a:spAutoFit/>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五專招生學校</a:t>
              </a:r>
            </a:p>
          </p:txBody>
        </p:sp>
      </p:grpSp>
      <p:pic>
        <p:nvPicPr>
          <p:cNvPr id="25" name="圖片 24">
            <a:extLst>
              <a:ext uri="{FF2B5EF4-FFF2-40B4-BE49-F238E27FC236}">
                <a16:creationId xmlns="" xmlns:a16="http://schemas.microsoft.com/office/drawing/2014/main" id="{73DB3B99-D926-4D1D-B6A6-EE300F715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091" y="3013623"/>
            <a:ext cx="2519361" cy="1761041"/>
          </a:xfrm>
          <a:prstGeom prst="rect">
            <a:avLst/>
          </a:prstGeom>
        </p:spPr>
      </p:pic>
      <p:pic>
        <p:nvPicPr>
          <p:cNvPr id="26" name="圖片 25">
            <a:extLst>
              <a:ext uri="{FF2B5EF4-FFF2-40B4-BE49-F238E27FC236}">
                <a16:creationId xmlns="" xmlns:a16="http://schemas.microsoft.com/office/drawing/2014/main" id="{8D36F4AE-6C62-44FD-8DA5-A5A9E79EB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04552">
            <a:off x="4476805" y="2222936"/>
            <a:ext cx="2519361" cy="1761041"/>
          </a:xfrm>
          <a:prstGeom prst="rect">
            <a:avLst/>
          </a:prstGeom>
        </p:spPr>
      </p:pic>
      <p:sp>
        <p:nvSpPr>
          <p:cNvPr id="27" name="Rectangle 3">
            <a:extLst>
              <a:ext uri="{FF2B5EF4-FFF2-40B4-BE49-F238E27FC236}">
                <a16:creationId xmlns="" xmlns:a16="http://schemas.microsoft.com/office/drawing/2014/main" id="{DB928418-C648-4768-9168-C2D3533482B4}"/>
              </a:ext>
            </a:extLst>
          </p:cNvPr>
          <p:cNvSpPr>
            <a:spLocks noChangeArrowheads="1"/>
          </p:cNvSpPr>
          <p:nvPr/>
        </p:nvSpPr>
        <p:spPr bwMode="auto">
          <a:xfrm>
            <a:off x="486903" y="1690094"/>
            <a:ext cx="4404106" cy="475422"/>
          </a:xfrm>
          <a:prstGeom prst="rect">
            <a:avLst/>
          </a:prstGeom>
          <a:solidFill>
            <a:srgbClr val="FFFF99"/>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p:txBody>
      </p:sp>
      <p:sp>
        <p:nvSpPr>
          <p:cNvPr id="28" name="Rectangle 5">
            <a:extLst>
              <a:ext uri="{FF2B5EF4-FFF2-40B4-BE49-F238E27FC236}">
                <a16:creationId xmlns="" xmlns:a16="http://schemas.microsoft.com/office/drawing/2014/main" id="{05006BF6-6B4C-443D-AF10-E8FF74419232}"/>
              </a:ext>
            </a:extLst>
          </p:cNvPr>
          <p:cNvSpPr>
            <a:spLocks noChangeArrowheads="1"/>
          </p:cNvSpPr>
          <p:nvPr/>
        </p:nvSpPr>
        <p:spPr bwMode="auto">
          <a:xfrm>
            <a:off x="486903" y="2705175"/>
            <a:ext cx="4404106" cy="473927"/>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400" b="1" dirty="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五專優先免試入學</a:t>
            </a:r>
          </a:p>
        </p:txBody>
      </p:sp>
      <p:sp>
        <p:nvSpPr>
          <p:cNvPr id="29" name="Rectangle 7">
            <a:extLst>
              <a:ext uri="{FF2B5EF4-FFF2-40B4-BE49-F238E27FC236}">
                <a16:creationId xmlns="" xmlns:a16="http://schemas.microsoft.com/office/drawing/2014/main" id="{4980820A-D8CF-43B0-88C9-A6CF7BC28275}"/>
              </a:ext>
            </a:extLst>
          </p:cNvPr>
          <p:cNvSpPr>
            <a:spLocks noChangeArrowheads="1"/>
          </p:cNvSpPr>
          <p:nvPr/>
        </p:nvSpPr>
        <p:spPr bwMode="auto">
          <a:xfrm>
            <a:off x="486903" y="3718760"/>
            <a:ext cx="4404106" cy="475422"/>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400" b="1" dirty="0">
                <a:solidFill>
                  <a:srgbClr val="66FF33"/>
                </a:solidFill>
                <a:latin typeface="Times New Roman" panose="02020603050405020304" pitchFamily="18" charset="0"/>
                <a:ea typeface="微軟正黑體" panose="020B0604030504040204" pitchFamily="34" charset="-120"/>
                <a:cs typeface="Times New Roman" panose="02020603050405020304" pitchFamily="18" charset="0"/>
              </a:rPr>
              <a:t>北、中、南區五專聯合免試入學</a:t>
            </a:r>
          </a:p>
        </p:txBody>
      </p:sp>
      <p:sp>
        <p:nvSpPr>
          <p:cNvPr id="30" name="Rectangle 11">
            <a:extLst>
              <a:ext uri="{FF2B5EF4-FFF2-40B4-BE49-F238E27FC236}">
                <a16:creationId xmlns="" xmlns:a16="http://schemas.microsoft.com/office/drawing/2014/main" id="{39AFE8B7-71C2-45AC-A7BD-FC25D503360B}"/>
              </a:ext>
            </a:extLst>
          </p:cNvPr>
          <p:cNvSpPr>
            <a:spLocks noChangeArrowheads="1"/>
          </p:cNvSpPr>
          <p:nvPr/>
        </p:nvSpPr>
        <p:spPr bwMode="auto">
          <a:xfrm>
            <a:off x="460777" y="4791358"/>
            <a:ext cx="4404106" cy="473927"/>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各校五專免試續招</a:t>
            </a:r>
          </a:p>
        </p:txBody>
      </p:sp>
      <p:sp>
        <p:nvSpPr>
          <p:cNvPr id="31" name="Text Box 12">
            <a:extLst>
              <a:ext uri="{FF2B5EF4-FFF2-40B4-BE49-F238E27FC236}">
                <a16:creationId xmlns="" xmlns:a16="http://schemas.microsoft.com/office/drawing/2014/main" id="{4E3590AD-AD57-4EB4-942E-E90640202DA8}"/>
              </a:ext>
            </a:extLst>
          </p:cNvPr>
          <p:cNvSpPr txBox="1">
            <a:spLocks noChangeArrowheads="1"/>
          </p:cNvSpPr>
          <p:nvPr/>
        </p:nvSpPr>
        <p:spPr bwMode="auto">
          <a:xfrm>
            <a:off x="2892967" y="2304478"/>
            <a:ext cx="160612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350" dirty="0">
                <a:latin typeface="Times New Roman" panose="02020603050405020304" pitchFamily="18" charset="0"/>
                <a:ea typeface="微軟正黑體" panose="020B0604030504040204" pitchFamily="34" charset="-120"/>
                <a:cs typeface="Times New Roman" panose="02020603050405020304" pitchFamily="18" charset="0"/>
              </a:rPr>
              <a:t>取得會考成績</a:t>
            </a:r>
            <a:endParaRPr lang="zh-TW" altLang="en-US" sz="9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2" name="Text Box 13">
            <a:extLst>
              <a:ext uri="{FF2B5EF4-FFF2-40B4-BE49-F238E27FC236}">
                <a16:creationId xmlns="" xmlns:a16="http://schemas.microsoft.com/office/drawing/2014/main" id="{5F9F17EB-09F3-472A-8F5C-04EC74986B42}"/>
              </a:ext>
            </a:extLst>
          </p:cNvPr>
          <p:cNvSpPr txBox="1">
            <a:spLocks noChangeArrowheads="1"/>
          </p:cNvSpPr>
          <p:nvPr/>
        </p:nvSpPr>
        <p:spPr bwMode="auto">
          <a:xfrm>
            <a:off x="2892967" y="3292993"/>
            <a:ext cx="13995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35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35" name="Text Box 21">
            <a:extLst>
              <a:ext uri="{FF2B5EF4-FFF2-40B4-BE49-F238E27FC236}">
                <a16:creationId xmlns="" xmlns:a16="http://schemas.microsoft.com/office/drawing/2014/main" id="{6116699C-E4E1-4DC4-950F-8D723324BD77}"/>
              </a:ext>
            </a:extLst>
          </p:cNvPr>
          <p:cNvSpPr txBox="1">
            <a:spLocks noChangeArrowheads="1"/>
          </p:cNvSpPr>
          <p:nvPr/>
        </p:nvSpPr>
        <p:spPr bwMode="auto">
          <a:xfrm>
            <a:off x="5083623" y="2322117"/>
            <a:ext cx="6762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35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6" name="Text Box 23">
            <a:extLst>
              <a:ext uri="{FF2B5EF4-FFF2-40B4-BE49-F238E27FC236}">
                <a16:creationId xmlns="" xmlns:a16="http://schemas.microsoft.com/office/drawing/2014/main" id="{CA0379A3-5E7C-4C76-8466-9CEA3AE06C39}"/>
              </a:ext>
            </a:extLst>
          </p:cNvPr>
          <p:cNvSpPr txBox="1">
            <a:spLocks noChangeArrowheads="1"/>
          </p:cNvSpPr>
          <p:nvPr/>
        </p:nvSpPr>
        <p:spPr bwMode="auto">
          <a:xfrm>
            <a:off x="4997856" y="3395064"/>
            <a:ext cx="6762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35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7" name="Text Box 24">
            <a:extLst>
              <a:ext uri="{FF2B5EF4-FFF2-40B4-BE49-F238E27FC236}">
                <a16:creationId xmlns="" xmlns:a16="http://schemas.microsoft.com/office/drawing/2014/main" id="{E800CF75-2D42-45C4-A428-8F377391C6DE}"/>
              </a:ext>
            </a:extLst>
          </p:cNvPr>
          <p:cNvSpPr txBox="1">
            <a:spLocks noChangeArrowheads="1"/>
          </p:cNvSpPr>
          <p:nvPr/>
        </p:nvSpPr>
        <p:spPr bwMode="auto">
          <a:xfrm>
            <a:off x="4956395" y="4297195"/>
            <a:ext cx="6762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35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8" name="Text Box 13">
            <a:extLst>
              <a:ext uri="{FF2B5EF4-FFF2-40B4-BE49-F238E27FC236}">
                <a16:creationId xmlns="" xmlns:a16="http://schemas.microsoft.com/office/drawing/2014/main" id="{C40D1C41-CA7B-4D7B-93E7-441D55316530}"/>
              </a:ext>
            </a:extLst>
          </p:cNvPr>
          <p:cNvSpPr txBox="1">
            <a:spLocks noChangeArrowheads="1"/>
          </p:cNvSpPr>
          <p:nvPr/>
        </p:nvSpPr>
        <p:spPr bwMode="auto">
          <a:xfrm>
            <a:off x="2892967" y="4342950"/>
            <a:ext cx="110804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350">
                <a:latin typeface="Times New Roman" panose="02020603050405020304" pitchFamily="18" charset="0"/>
                <a:ea typeface="微軟正黑體" panose="020B0604030504040204" pitchFamily="34" charset="-120"/>
                <a:cs typeface="Times New Roman" panose="02020603050405020304" pitchFamily="18" charset="0"/>
              </a:rPr>
              <a:t>未錄取</a:t>
            </a:r>
          </a:p>
        </p:txBody>
      </p:sp>
      <p:pic>
        <p:nvPicPr>
          <p:cNvPr id="39" name="圖片 38">
            <a:extLst>
              <a:ext uri="{FF2B5EF4-FFF2-40B4-BE49-F238E27FC236}">
                <a16:creationId xmlns="" xmlns:a16="http://schemas.microsoft.com/office/drawing/2014/main" id="{7777E1B8-614A-4736-AD35-749B6A2904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482145" y="2261114"/>
            <a:ext cx="481856" cy="380621"/>
          </a:xfrm>
          <a:prstGeom prst="rect">
            <a:avLst/>
          </a:prstGeom>
          <a:scene3d>
            <a:camera prst="orthographicFront"/>
            <a:lightRig rig="threePt" dir="t"/>
          </a:scene3d>
          <a:sp3d>
            <a:bevelT w="114300" prst="artDeco"/>
          </a:sp3d>
        </p:spPr>
      </p:pic>
      <p:pic>
        <p:nvPicPr>
          <p:cNvPr id="40" name="圖片 39">
            <a:extLst>
              <a:ext uri="{FF2B5EF4-FFF2-40B4-BE49-F238E27FC236}">
                <a16:creationId xmlns="" xmlns:a16="http://schemas.microsoft.com/office/drawing/2014/main" id="{EF045CAE-EFE1-4854-84DE-BE1BEA287B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482145" y="3270827"/>
            <a:ext cx="481856" cy="380621"/>
          </a:xfrm>
          <a:prstGeom prst="rect">
            <a:avLst/>
          </a:prstGeom>
          <a:scene3d>
            <a:camera prst="orthographicFront"/>
            <a:lightRig rig="threePt" dir="t"/>
          </a:scene3d>
          <a:sp3d>
            <a:bevelT w="114300" prst="artDeco"/>
          </a:sp3d>
        </p:spPr>
      </p:pic>
      <p:pic>
        <p:nvPicPr>
          <p:cNvPr id="41" name="圖片 40">
            <a:extLst>
              <a:ext uri="{FF2B5EF4-FFF2-40B4-BE49-F238E27FC236}">
                <a16:creationId xmlns="" xmlns:a16="http://schemas.microsoft.com/office/drawing/2014/main" id="{E259E62F-7848-433B-893A-CFF2F0823E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482146" y="4266560"/>
            <a:ext cx="481859" cy="380624"/>
          </a:xfrm>
          <a:prstGeom prst="rect">
            <a:avLst/>
          </a:prstGeom>
          <a:scene3d>
            <a:camera prst="orthographicFront"/>
            <a:lightRig rig="threePt" dir="t"/>
          </a:scene3d>
          <a:sp3d>
            <a:bevelT w="114300" prst="artDeco"/>
          </a:sp3d>
        </p:spPr>
      </p:pic>
      <p:sp>
        <p:nvSpPr>
          <p:cNvPr id="45" name="Google Shape;1655;p169"/>
          <p:cNvSpPr txBox="1">
            <a:spLocks/>
          </p:cNvSpPr>
          <p:nvPr/>
        </p:nvSpPr>
        <p:spPr>
          <a:xfrm>
            <a:off x="610650" y="250442"/>
            <a:ext cx="7776881" cy="863600"/>
          </a:xfrm>
          <a:prstGeom prst="rect">
            <a:avLst/>
          </a:prstGeom>
          <a:solidFill>
            <a:srgbClr val="92D050"/>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zh-TW" sz="3600" kern="0" dirty="0">
                <a:solidFill>
                  <a:schemeClr val="bg1"/>
                </a:solidFill>
                <a:latin typeface="DFKai-SB"/>
                <a:ea typeface="DFKai-SB"/>
                <a:cs typeface="DFKai-SB"/>
                <a:sym typeface="DFKai-SB"/>
              </a:rPr>
              <a:t>(</a:t>
            </a:r>
            <a:r>
              <a:rPr lang="zh-TW" altLang="en-US" sz="3600" kern="0" dirty="0">
                <a:solidFill>
                  <a:schemeClr val="bg1"/>
                </a:solidFill>
                <a:latin typeface="DFKai-SB"/>
                <a:ea typeface="DFKai-SB"/>
                <a:cs typeface="DFKai-SB"/>
                <a:sym typeface="DFKai-SB"/>
              </a:rPr>
              <a:t>二</a:t>
            </a:r>
            <a:r>
              <a:rPr lang="en-US" altLang="zh-TW" sz="3600" kern="0" dirty="0">
                <a:solidFill>
                  <a:schemeClr val="bg1"/>
                </a:solidFill>
                <a:latin typeface="DFKai-SB"/>
                <a:ea typeface="DFKai-SB"/>
                <a:cs typeface="DFKai-SB"/>
                <a:sym typeface="DFKai-SB"/>
              </a:rPr>
              <a:t>)</a:t>
            </a:r>
            <a:r>
              <a:rPr lang="zh-TW" altLang="en-US" sz="3600" kern="0" dirty="0">
                <a:solidFill>
                  <a:schemeClr val="bg1"/>
                </a:solidFill>
                <a:latin typeface="DFKai-SB"/>
                <a:ea typeface="DFKai-SB"/>
                <a:cs typeface="DFKai-SB"/>
                <a:sym typeface="DFKai-SB"/>
              </a:rPr>
              <a:t>五專招生升學管道</a:t>
            </a:r>
            <a:r>
              <a:rPr lang="en-US" altLang="zh-TW" sz="3600" kern="0" dirty="0">
                <a:solidFill>
                  <a:schemeClr val="bg1"/>
                </a:solidFill>
                <a:latin typeface="DFKai-SB"/>
                <a:ea typeface="DFKai-SB"/>
                <a:cs typeface="DFKai-SB"/>
                <a:sym typeface="DFKai-SB"/>
              </a:rPr>
              <a:t>1</a:t>
            </a:r>
            <a:endParaRPr lang="zh-TW" altLang="en-US" sz="2400" kern="0" dirty="0">
              <a:solidFill>
                <a:schemeClr val="bg1"/>
              </a:solidFill>
            </a:endParaRPr>
          </a:p>
        </p:txBody>
      </p:sp>
      <p:sp>
        <p:nvSpPr>
          <p:cNvPr id="3" name="矩形 2"/>
          <p:cNvSpPr/>
          <p:nvPr/>
        </p:nvSpPr>
        <p:spPr>
          <a:xfrm>
            <a:off x="755576" y="5549473"/>
            <a:ext cx="8071455" cy="1631216"/>
          </a:xfrm>
          <a:prstGeom prst="rect">
            <a:avLst/>
          </a:prstGeom>
        </p:spPr>
        <p:txBody>
          <a:bodyPr wrap="square">
            <a:spAutoFit/>
          </a:bodyPr>
          <a:lstStyle/>
          <a:p>
            <a:pPr marL="285750" indent="-285750">
              <a:buFont typeface="Arial" panose="020B0604020202020204" pitchFamily="34" charset="0"/>
              <a:buChar char="•"/>
            </a:pPr>
            <a:r>
              <a:rPr lang="zh-TW" altLang="en-US" sz="1600" b="1" dirty="0"/>
              <a:t>有意願就讀五專之免試生共有</a:t>
            </a:r>
            <a:r>
              <a:rPr lang="en-US" altLang="zh-TW" sz="1600" b="1" dirty="0">
                <a:solidFill>
                  <a:srgbClr val="FF0000"/>
                </a:solidFill>
              </a:rPr>
              <a:t>3</a:t>
            </a:r>
            <a:r>
              <a:rPr lang="zh-TW" altLang="en-US" sz="1600" b="1" dirty="0"/>
              <a:t>次主要機會，其中又以</a:t>
            </a:r>
            <a:r>
              <a:rPr lang="zh-TW" altLang="en-US" sz="1600" b="1" dirty="0">
                <a:solidFill>
                  <a:srgbClr val="FF0000"/>
                </a:solidFill>
              </a:rPr>
              <a:t>五專優先免試入學</a:t>
            </a:r>
            <a:r>
              <a:rPr lang="zh-TW" altLang="en-US" sz="1600" b="1" dirty="0"/>
              <a:t>名額最多、錄取理想科組機率最高，務必參加。</a:t>
            </a:r>
            <a:endParaRPr lang="en-US" altLang="zh-TW" sz="1600" b="1" dirty="0"/>
          </a:p>
          <a:p>
            <a:pPr marL="285750" indent="-285750">
              <a:buFont typeface="Arial" panose="020B0604020202020204" pitchFamily="34" charset="0"/>
              <a:buChar char="•"/>
            </a:pPr>
            <a:endParaRPr lang="en-US" altLang="zh-TW" sz="1600" b="1" dirty="0"/>
          </a:p>
          <a:p>
            <a:pPr marL="285750" indent="-285750">
              <a:buFont typeface="Arial" panose="020B0604020202020204" pitchFamily="34" charset="0"/>
              <a:buChar char="•"/>
            </a:pPr>
            <a:r>
              <a:rPr lang="zh-TW" altLang="en-US" sz="1600" b="1" dirty="0"/>
              <a:t>五專優先免試入學、聯合免試入學之「超額比序項目積分」採計方式、「同分比序項目順序」、「辦理方式」及「錄取方式」等皆有所不同，請報名學生務必注意。</a:t>
            </a:r>
          </a:p>
          <a:p>
            <a:endParaRPr lang="en-US" altLang="zh-TW" sz="2000" b="1" dirty="0"/>
          </a:p>
        </p:txBody>
      </p:sp>
      <p:sp>
        <p:nvSpPr>
          <p:cNvPr id="4" name="橢圓 3"/>
          <p:cNvSpPr/>
          <p:nvPr/>
        </p:nvSpPr>
        <p:spPr>
          <a:xfrm>
            <a:off x="8820472" y="6508578"/>
            <a:ext cx="242602" cy="232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Google Shape;1688;p170"/>
          <p:cNvSpPr txBox="1">
            <a:spLocks/>
          </p:cNvSpPr>
          <p:nvPr/>
        </p:nvSpPr>
        <p:spPr>
          <a:xfrm>
            <a:off x="170979" y="499679"/>
            <a:ext cx="584597" cy="365125"/>
          </a:xfrm>
          <a:prstGeom prst="rect">
            <a:avLst/>
          </a:prstGeom>
          <a:noFill/>
          <a:ln>
            <a:noFill/>
          </a:ln>
        </p:spPr>
        <p:txBody>
          <a:bodyPr spcFirstLastPara="1" wrap="square" lIns="91425" tIns="45700" rIns="91425" bIns="45700" anchor="ctr" anchorCtr="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a:t>
            </a:r>
            <a:r>
              <a:rPr lang="en-US" altLang="zh-TW" dirty="0"/>
              <a:t>6</a:t>
            </a:r>
            <a:endParaRPr lang="en-US" dirty="0"/>
          </a:p>
        </p:txBody>
      </p:sp>
      <p:sp>
        <p:nvSpPr>
          <p:cNvPr id="34" name="橢圓 33"/>
          <p:cNvSpPr/>
          <p:nvPr/>
        </p:nvSpPr>
        <p:spPr>
          <a:xfrm>
            <a:off x="181329" y="533047"/>
            <a:ext cx="418972" cy="2989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69108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a:extLst>
              <a:ext uri="{FF2B5EF4-FFF2-40B4-BE49-F238E27FC236}">
                <a16:creationId xmlns="" xmlns:a16="http://schemas.microsoft.com/office/drawing/2014/main" id="{5341D3A6-E632-40C6-A776-FE73C0BFBB3C}"/>
              </a:ext>
            </a:extLst>
          </p:cNvPr>
          <p:cNvSpPr txBox="1">
            <a:spLocks/>
          </p:cNvSpPr>
          <p:nvPr/>
        </p:nvSpPr>
        <p:spPr>
          <a:xfrm>
            <a:off x="629785" y="1268760"/>
            <a:ext cx="8514215" cy="513990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en-US" altLang="zh-TW" sz="2100" b="1" dirty="0">
              <a:ea typeface="微軟正黑體" panose="020B0604030504040204" pitchFamily="34" charset="-120"/>
            </a:endParaRPr>
          </a:p>
          <a:p>
            <a:pPr>
              <a:lnSpc>
                <a:spcPct val="110000"/>
              </a:lnSpc>
            </a:pPr>
            <a:r>
              <a:rPr lang="zh-TW" altLang="en-US" sz="2100" b="1" u="sng" dirty="0">
                <a:ea typeface="微軟正黑體" panose="020B0604030504040204" pitchFamily="34" charset="-120"/>
              </a:rPr>
              <a:t>採網路選填志願</a:t>
            </a:r>
            <a:r>
              <a:rPr lang="zh-TW" altLang="en-US" sz="2100" b="1" dirty="0">
                <a:ea typeface="微軟正黑體" panose="020B0604030504040204" pitchFamily="34" charset="-120"/>
              </a:rPr>
              <a:t>辦理分發</a:t>
            </a:r>
            <a:r>
              <a:rPr lang="zh-TW" altLang="en-US" sz="2100" dirty="0">
                <a:ea typeface="微軟正黑體" panose="020B0604030504040204" pitchFamily="34" charset="-120"/>
              </a:rPr>
              <a:t>，</a:t>
            </a:r>
            <a:r>
              <a:rPr lang="zh-TW" altLang="en-US" sz="2100" b="1" u="sng" dirty="0">
                <a:solidFill>
                  <a:srgbClr val="FF0000"/>
                </a:solidFill>
                <a:ea typeface="微軟正黑體" panose="020B0604030504040204" pitchFamily="34" charset="-120"/>
              </a:rPr>
              <a:t>可不限地區、學校、科組，至多可選擇</a:t>
            </a:r>
            <a:endParaRPr lang="en-US" altLang="zh-TW" sz="2100" b="1" u="sng" dirty="0">
              <a:solidFill>
                <a:srgbClr val="FF0000"/>
              </a:solidFill>
              <a:ea typeface="微軟正黑體" panose="020B0604030504040204" pitchFamily="34" charset="-120"/>
            </a:endParaRPr>
          </a:p>
          <a:p>
            <a:pPr marL="0" indent="0">
              <a:lnSpc>
                <a:spcPct val="110000"/>
              </a:lnSpc>
              <a:buNone/>
            </a:pPr>
            <a:r>
              <a:rPr lang="en-US" altLang="zh-TW" sz="2100" b="1" u="sng" dirty="0">
                <a:solidFill>
                  <a:srgbClr val="FF0000"/>
                </a:solidFill>
                <a:latin typeface="Times New Roman" panose="02020603050405020304" pitchFamily="18" charset="0"/>
                <a:cs typeface="Times New Roman" panose="02020603050405020304" pitchFamily="18" charset="0"/>
              </a:rPr>
              <a:t>30</a:t>
            </a:r>
            <a:r>
              <a:rPr lang="zh-TW" altLang="en-US" sz="2100" b="1" u="sng" dirty="0">
                <a:solidFill>
                  <a:srgbClr val="FF0000"/>
                </a:solidFill>
                <a:ea typeface="微軟正黑體" panose="020B0604030504040204" pitchFamily="34" charset="-120"/>
              </a:rPr>
              <a:t>個志願。</a:t>
            </a:r>
            <a:endParaRPr lang="en-US" altLang="zh-TW" sz="2100" b="1" u="sng" dirty="0">
              <a:solidFill>
                <a:srgbClr val="FF0000"/>
              </a:solidFill>
              <a:ea typeface="微軟正黑體" panose="020B0604030504040204" pitchFamily="34" charset="-120"/>
            </a:endParaRPr>
          </a:p>
          <a:p>
            <a:endParaRPr lang="en-US" altLang="zh-TW" sz="2100" dirty="0">
              <a:ea typeface="微軟正黑體" panose="020B0604030504040204" pitchFamily="34" charset="-120"/>
            </a:endParaRPr>
          </a:p>
          <a:p>
            <a:endParaRPr lang="en-US" altLang="zh-TW" sz="2100" dirty="0">
              <a:ea typeface="微軟正黑體" panose="020B0604030504040204" pitchFamily="34" charset="-120"/>
            </a:endParaRPr>
          </a:p>
          <a:p>
            <a:endParaRPr lang="en-US" altLang="zh-TW" sz="2100" dirty="0">
              <a:ea typeface="微軟正黑體" panose="020B0604030504040204" pitchFamily="34" charset="-120"/>
            </a:endParaRPr>
          </a:p>
          <a:p>
            <a:endParaRPr lang="en-US" altLang="zh-TW" sz="2100" dirty="0">
              <a:ea typeface="微軟正黑體" panose="020B0604030504040204" pitchFamily="34" charset="-120"/>
            </a:endParaRPr>
          </a:p>
          <a:p>
            <a:endParaRPr lang="en-US" altLang="zh-TW" sz="2100" dirty="0">
              <a:ea typeface="微軟正黑體" panose="020B0604030504040204" pitchFamily="34" charset="-120"/>
            </a:endParaRPr>
          </a:p>
          <a:p>
            <a:endParaRPr lang="en-US" altLang="zh-TW" sz="2100" dirty="0">
              <a:ea typeface="微軟正黑體" panose="020B0604030504040204" pitchFamily="34" charset="-120"/>
            </a:endParaRPr>
          </a:p>
          <a:p>
            <a:pPr>
              <a:lnSpc>
                <a:spcPct val="110000"/>
              </a:lnSpc>
            </a:pPr>
            <a:r>
              <a:rPr lang="zh-TW" altLang="en-US" sz="2100" dirty="0">
                <a:ea typeface="微軟正黑體" panose="020B0604030504040204" pitchFamily="34" charset="-120"/>
              </a:rPr>
              <a:t>分發順位依</a:t>
            </a:r>
            <a:r>
              <a:rPr lang="zh-TW" altLang="en-US" sz="2100" b="1" u="sng" dirty="0">
                <a:ea typeface="微軟正黑體" panose="020B0604030504040204" pitchFamily="34" charset="-120"/>
              </a:rPr>
              <a:t>超額比序項目</a:t>
            </a:r>
            <a:r>
              <a:rPr lang="zh-TW" altLang="en-US" sz="2100" dirty="0">
                <a:ea typeface="微軟正黑體" panose="020B0604030504040204" pitchFamily="34" charset="-120"/>
              </a:rPr>
              <a:t>核算「</a:t>
            </a:r>
            <a:r>
              <a:rPr lang="zh-TW" altLang="en-US" sz="2100" b="1" dirty="0">
                <a:ea typeface="微軟正黑體" panose="020B0604030504040204" pitchFamily="34" charset="-120"/>
              </a:rPr>
              <a:t>總積分</a:t>
            </a:r>
            <a:r>
              <a:rPr lang="zh-TW" altLang="en-US" sz="2100" dirty="0">
                <a:ea typeface="微軟正黑體" panose="020B0604030504040204" pitchFamily="34" charset="-120"/>
              </a:rPr>
              <a:t>」及「</a:t>
            </a:r>
            <a:r>
              <a:rPr lang="zh-TW" altLang="en-US" sz="2100" b="1" dirty="0">
                <a:ea typeface="微軟正黑體" panose="020B0604030504040204" pitchFamily="34" charset="-120"/>
              </a:rPr>
              <a:t>同分比序項目順序</a:t>
            </a:r>
            <a:r>
              <a:rPr lang="zh-TW" altLang="en-US" sz="2100" dirty="0">
                <a:ea typeface="微軟正黑體" panose="020B0604030504040204" pitchFamily="34" charset="-120"/>
              </a:rPr>
              <a:t>」進行排定，再按學生所選填登記之志願序進行統一電腦分發。</a:t>
            </a:r>
            <a:endParaRPr lang="en-US" altLang="zh-TW" sz="2100" dirty="0">
              <a:ea typeface="微軟正黑體" panose="020B0604030504040204" pitchFamily="34" charset="-120"/>
            </a:endParaRPr>
          </a:p>
          <a:p>
            <a:pPr>
              <a:lnSpc>
                <a:spcPct val="110000"/>
              </a:lnSpc>
            </a:pPr>
            <a:r>
              <a:rPr lang="zh-TW" altLang="en-US" sz="2100" b="1" u="sng" dirty="0">
                <a:solidFill>
                  <a:srgbClr val="0070C0"/>
                </a:solidFill>
                <a:ea typeface="微軟正黑體" panose="020B0604030504040204" pitchFamily="34" charset="-120"/>
              </a:rPr>
              <a:t>若學生對於「科系」的需求較為明確，則建議可以參加五專優先免試入學，全國不分區，可選填</a:t>
            </a:r>
            <a:r>
              <a:rPr lang="en-US" altLang="zh-TW" sz="2100" b="1" u="sng" dirty="0">
                <a:solidFill>
                  <a:srgbClr val="0070C0"/>
                </a:solidFill>
                <a:ea typeface="微軟正黑體" panose="020B0604030504040204" pitchFamily="34" charset="-120"/>
              </a:rPr>
              <a:t>30</a:t>
            </a:r>
            <a:r>
              <a:rPr lang="zh-TW" altLang="en-US" sz="2100" b="1" u="sng" dirty="0">
                <a:solidFill>
                  <a:srgbClr val="0070C0"/>
                </a:solidFill>
                <a:ea typeface="微軟正黑體" panose="020B0604030504040204" pitchFamily="34" charset="-120"/>
              </a:rPr>
              <a:t>個志願。</a:t>
            </a:r>
          </a:p>
          <a:p>
            <a:pPr>
              <a:lnSpc>
                <a:spcPct val="110000"/>
              </a:lnSpc>
            </a:pPr>
            <a:endParaRPr lang="en-US" altLang="zh-TW" sz="2100" dirty="0">
              <a:ea typeface="微軟正黑體" panose="020B0604030504040204" pitchFamily="34" charset="-120"/>
            </a:endParaRPr>
          </a:p>
        </p:txBody>
      </p:sp>
      <p:pic>
        <p:nvPicPr>
          <p:cNvPr id="7" name="內容版面配置區 42">
            <a:extLst>
              <a:ext uri="{FF2B5EF4-FFF2-40B4-BE49-F238E27FC236}">
                <a16:creationId xmlns="" xmlns:a16="http://schemas.microsoft.com/office/drawing/2014/main" id="{746EF869-8B06-4741-B69F-0C0315B06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019" y="2573005"/>
            <a:ext cx="1875077" cy="1769555"/>
          </a:xfrm>
          <a:prstGeom prst="rect">
            <a:avLst/>
          </a:prstGeom>
        </p:spPr>
      </p:pic>
      <p:sp>
        <p:nvSpPr>
          <p:cNvPr id="8" name="向下箭號 7">
            <a:extLst>
              <a:ext uri="{FF2B5EF4-FFF2-40B4-BE49-F238E27FC236}">
                <a16:creationId xmlns="" xmlns:a16="http://schemas.microsoft.com/office/drawing/2014/main" id="{F3C62DFA-058C-4A21-8BCB-F99B6D871EEE}"/>
              </a:ext>
            </a:extLst>
          </p:cNvPr>
          <p:cNvSpPr/>
          <p:nvPr/>
        </p:nvSpPr>
        <p:spPr>
          <a:xfrm rot="16200000">
            <a:off x="2724256" y="3146409"/>
            <a:ext cx="912500" cy="897801"/>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9" name="圖片 8">
            <a:extLst>
              <a:ext uri="{FF2B5EF4-FFF2-40B4-BE49-F238E27FC236}">
                <a16:creationId xmlns="" xmlns:a16="http://schemas.microsoft.com/office/drawing/2014/main" id="{37FF96EF-09B6-4ECB-AE63-4AD3F6915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6901" y="3393645"/>
            <a:ext cx="865049" cy="1081310"/>
          </a:xfrm>
          <a:prstGeom prst="rect">
            <a:avLst/>
          </a:prstGeom>
        </p:spPr>
      </p:pic>
      <p:sp>
        <p:nvSpPr>
          <p:cNvPr id="11" name="文字方塊 10">
            <a:extLst>
              <a:ext uri="{FF2B5EF4-FFF2-40B4-BE49-F238E27FC236}">
                <a16:creationId xmlns="" xmlns:a16="http://schemas.microsoft.com/office/drawing/2014/main" id="{61B61E64-82A7-4CF8-B618-C4D3D441FD22}"/>
              </a:ext>
            </a:extLst>
          </p:cNvPr>
          <p:cNvSpPr txBox="1"/>
          <p:nvPr/>
        </p:nvSpPr>
        <p:spPr>
          <a:xfrm>
            <a:off x="958518" y="4244122"/>
            <a:ext cx="1755950" cy="461665"/>
          </a:xfrm>
          <a:prstGeom prst="rect">
            <a:avLst/>
          </a:prstGeom>
          <a:noFill/>
        </p:spPr>
        <p:txBody>
          <a:bodyPr wrap="square">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上網填志願</a:t>
            </a:r>
          </a:p>
        </p:txBody>
      </p:sp>
      <p:sp>
        <p:nvSpPr>
          <p:cNvPr id="12" name="文字方塊 11">
            <a:extLst>
              <a:ext uri="{FF2B5EF4-FFF2-40B4-BE49-F238E27FC236}">
                <a16:creationId xmlns="" xmlns:a16="http://schemas.microsoft.com/office/drawing/2014/main" id="{DAF10BFE-A33C-4757-8EB5-3B236A45162E}"/>
              </a:ext>
            </a:extLst>
          </p:cNvPr>
          <p:cNvSpPr txBox="1"/>
          <p:nvPr/>
        </p:nvSpPr>
        <p:spPr>
          <a:xfrm>
            <a:off x="6838041" y="4244121"/>
            <a:ext cx="828873" cy="461665"/>
          </a:xfrm>
          <a:prstGeom prst="rect">
            <a:avLst/>
          </a:prstGeom>
          <a:noFill/>
        </p:spPr>
        <p:txBody>
          <a:bodyPr wrap="square">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報到</a:t>
            </a:r>
          </a:p>
        </p:txBody>
      </p:sp>
      <p:sp>
        <p:nvSpPr>
          <p:cNvPr id="13" name="向下箭號 15">
            <a:extLst>
              <a:ext uri="{FF2B5EF4-FFF2-40B4-BE49-F238E27FC236}">
                <a16:creationId xmlns="" xmlns:a16="http://schemas.microsoft.com/office/drawing/2014/main" id="{F2107796-1DCF-4973-B00D-3DFE3DA8AD5F}"/>
              </a:ext>
            </a:extLst>
          </p:cNvPr>
          <p:cNvSpPr/>
          <p:nvPr/>
        </p:nvSpPr>
        <p:spPr>
          <a:xfrm rot="16200000">
            <a:off x="5236892" y="3151656"/>
            <a:ext cx="912502" cy="897803"/>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4" name="Picture 2" descr="D:\適性宣導講師培訓計畫\110學年度\素材\台灣地圖.png">
            <a:extLst>
              <a:ext uri="{FF2B5EF4-FFF2-40B4-BE49-F238E27FC236}">
                <a16:creationId xmlns="" xmlns:a16="http://schemas.microsoft.com/office/drawing/2014/main" id="{1F7257C7-8208-48D6-AC74-451DC369654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600" b="95800" l="14250" r="83750"/>
                    </a14:imgEffect>
                  </a14:imgLayer>
                </a14:imgProps>
              </a:ext>
              <a:ext uri="{28A0092B-C50C-407E-A947-70E740481C1C}">
                <a14:useLocalDpi xmlns:a14="http://schemas.microsoft.com/office/drawing/2010/main" val="0"/>
              </a:ext>
            </a:extLst>
          </a:blip>
          <a:srcRect/>
          <a:stretch>
            <a:fillRect/>
          </a:stretch>
        </p:blipFill>
        <p:spPr bwMode="auto">
          <a:xfrm>
            <a:off x="3634055" y="2195024"/>
            <a:ext cx="1917794" cy="2397243"/>
          </a:xfrm>
          <a:prstGeom prst="rect">
            <a:avLst/>
          </a:prstGeom>
          <a:noFill/>
          <a:extLst>
            <a:ext uri="{909E8E84-426E-40DD-AFC4-6F175D3DCCD1}">
              <a14:hiddenFill xmlns:a14="http://schemas.microsoft.com/office/drawing/2010/main">
                <a:solidFill>
                  <a:srgbClr val="FFFFFF"/>
                </a:solidFill>
              </a14:hiddenFill>
            </a:ext>
          </a:extLst>
        </p:spPr>
      </p:pic>
      <p:sp>
        <p:nvSpPr>
          <p:cNvPr id="15" name="文字方塊 14">
            <a:extLst>
              <a:ext uri="{FF2B5EF4-FFF2-40B4-BE49-F238E27FC236}">
                <a16:creationId xmlns="" xmlns:a16="http://schemas.microsoft.com/office/drawing/2014/main" id="{2848F674-95A9-4E49-957C-D895D011ED2B}"/>
              </a:ext>
            </a:extLst>
          </p:cNvPr>
          <p:cNvSpPr txBox="1"/>
          <p:nvPr/>
        </p:nvSpPr>
        <p:spPr>
          <a:xfrm>
            <a:off x="3429706" y="4213665"/>
            <a:ext cx="2122143" cy="707886"/>
          </a:xfrm>
          <a:prstGeom prst="rect">
            <a:avLst/>
          </a:prstGeom>
          <a:noFill/>
        </p:spPr>
        <p:txBody>
          <a:bodyPr wrap="square">
            <a:spAutoFit/>
          </a:bodyPr>
          <a:lstStyle/>
          <a:p>
            <a:pPr algn="ctr"/>
            <a:r>
              <a:rPr lang="zh-TW" altLang="en-US"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全國不分區</a:t>
            </a:r>
            <a:endParaRPr lang="en-US" altLang="zh-TW"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統一電腦分發</a:t>
            </a:r>
          </a:p>
        </p:txBody>
      </p:sp>
      <p:sp>
        <p:nvSpPr>
          <p:cNvPr id="16" name="Block Arc 14">
            <a:extLst>
              <a:ext uri="{FF2B5EF4-FFF2-40B4-BE49-F238E27FC236}">
                <a16:creationId xmlns="" xmlns:a16="http://schemas.microsoft.com/office/drawing/2014/main" id="{74BC372A-54BC-4EAC-8C13-74851981B0D8}"/>
              </a:ext>
            </a:extLst>
          </p:cNvPr>
          <p:cNvSpPr/>
          <p:nvPr/>
        </p:nvSpPr>
        <p:spPr>
          <a:xfrm rot="16200000">
            <a:off x="1225565" y="2925035"/>
            <a:ext cx="1169807" cy="1170577"/>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latin typeface="Times New Roman" panose="02020603050405020304" pitchFamily="18" charset="0"/>
              <a:cs typeface="Times New Roman" panose="02020603050405020304" pitchFamily="18" charset="0"/>
            </a:endParaRPr>
          </a:p>
        </p:txBody>
      </p:sp>
      <p:sp>
        <p:nvSpPr>
          <p:cNvPr id="20" name="Google Shape;1655;p169"/>
          <p:cNvSpPr txBox="1">
            <a:spLocks/>
          </p:cNvSpPr>
          <p:nvPr/>
        </p:nvSpPr>
        <p:spPr>
          <a:xfrm>
            <a:off x="1043591" y="128921"/>
            <a:ext cx="7776881" cy="863600"/>
          </a:xfrm>
          <a:prstGeom prst="rect">
            <a:avLst/>
          </a:prstGeom>
          <a:solidFill>
            <a:srgbClr val="92D050"/>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zh-TW" sz="3600" kern="0" dirty="0">
                <a:solidFill>
                  <a:schemeClr val="bg1"/>
                </a:solidFill>
                <a:latin typeface="DFKai-SB"/>
                <a:ea typeface="DFKai-SB"/>
                <a:cs typeface="DFKai-SB"/>
                <a:sym typeface="DFKai-SB"/>
              </a:rPr>
              <a:t>(</a:t>
            </a:r>
            <a:r>
              <a:rPr lang="zh-TW" altLang="en-US" sz="3600" kern="0" dirty="0">
                <a:solidFill>
                  <a:schemeClr val="bg1"/>
                </a:solidFill>
                <a:latin typeface="DFKai-SB"/>
                <a:ea typeface="DFKai-SB"/>
                <a:cs typeface="DFKai-SB"/>
                <a:sym typeface="DFKai-SB"/>
              </a:rPr>
              <a:t>二</a:t>
            </a:r>
            <a:r>
              <a:rPr lang="en-US" altLang="zh-TW" sz="3600" kern="0" dirty="0">
                <a:solidFill>
                  <a:schemeClr val="bg1"/>
                </a:solidFill>
                <a:latin typeface="DFKai-SB"/>
                <a:ea typeface="DFKai-SB"/>
                <a:cs typeface="DFKai-SB"/>
                <a:sym typeface="DFKai-SB"/>
              </a:rPr>
              <a:t>)</a:t>
            </a:r>
            <a:r>
              <a:rPr lang="zh-TW" altLang="en-US" sz="3600" kern="0" dirty="0">
                <a:solidFill>
                  <a:schemeClr val="bg1"/>
                </a:solidFill>
                <a:latin typeface="DFKai-SB"/>
                <a:ea typeface="DFKai-SB"/>
                <a:cs typeface="DFKai-SB"/>
                <a:sym typeface="DFKai-SB"/>
              </a:rPr>
              <a:t>五專招生升學管道</a:t>
            </a:r>
            <a:r>
              <a:rPr lang="en-US" altLang="zh-TW" sz="3600" kern="0" dirty="0">
                <a:solidFill>
                  <a:schemeClr val="bg1"/>
                </a:solidFill>
                <a:latin typeface="DFKai-SB"/>
                <a:ea typeface="DFKai-SB"/>
                <a:cs typeface="DFKai-SB"/>
                <a:sym typeface="DFKai-SB"/>
              </a:rPr>
              <a:t>2-</a:t>
            </a:r>
            <a:r>
              <a:rPr lang="zh-TW" altLang="en-US" sz="3600" kern="0" dirty="0">
                <a:solidFill>
                  <a:schemeClr val="bg1"/>
                </a:solidFill>
                <a:latin typeface="DFKai-SB"/>
                <a:ea typeface="DFKai-SB"/>
                <a:cs typeface="DFKai-SB"/>
                <a:sym typeface="DFKai-SB"/>
              </a:rPr>
              <a:t>優先免試</a:t>
            </a:r>
            <a:endParaRPr lang="zh-TW" altLang="en-US" sz="2400" kern="0" dirty="0">
              <a:solidFill>
                <a:schemeClr val="bg1"/>
              </a:solidFill>
            </a:endParaRPr>
          </a:p>
        </p:txBody>
      </p:sp>
      <p:sp>
        <p:nvSpPr>
          <p:cNvPr id="21" name="橢圓 20"/>
          <p:cNvSpPr/>
          <p:nvPr/>
        </p:nvSpPr>
        <p:spPr>
          <a:xfrm>
            <a:off x="8820472" y="6508578"/>
            <a:ext cx="242602" cy="232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Google Shape;1688;p170"/>
          <p:cNvSpPr txBox="1">
            <a:spLocks noGrp="1"/>
          </p:cNvSpPr>
          <p:nvPr>
            <p:ph type="sldNum" idx="12"/>
          </p:nvPr>
        </p:nvSpPr>
        <p:spPr>
          <a:xfrm>
            <a:off x="179512" y="260648"/>
            <a:ext cx="584597" cy="365125"/>
          </a:xfrm>
          <a:prstGeom prst="rect">
            <a:avLst/>
          </a:prstGeom>
          <a:noFill/>
          <a:ln>
            <a:noFill/>
          </a:ln>
        </p:spPr>
        <p:txBody>
          <a:bodyPr spcFirstLastPara="1" wrap="square" lIns="91425" tIns="45700" rIns="91425" bIns="45700" anchor="ctr" anchorCtr="0">
            <a:noAutofit/>
          </a:bodyPr>
          <a:lstStyle/>
          <a:p>
            <a:r>
              <a:rPr lang="en-US" altLang="zh-TW" dirty="0" smtClean="0">
                <a:solidFill>
                  <a:schemeClr val="tx1"/>
                </a:solidFill>
              </a:rPr>
              <a:t>27</a:t>
            </a:r>
            <a:endParaRPr dirty="0">
              <a:solidFill>
                <a:schemeClr val="tx1"/>
              </a:solidFill>
            </a:endParaRPr>
          </a:p>
        </p:txBody>
      </p:sp>
      <p:sp>
        <p:nvSpPr>
          <p:cNvPr id="18" name="橢圓 17"/>
          <p:cNvSpPr/>
          <p:nvPr/>
        </p:nvSpPr>
        <p:spPr>
          <a:xfrm>
            <a:off x="345137" y="293731"/>
            <a:ext cx="418972" cy="2989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62622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2">
            <a:extLst>
              <a:ext uri="{FF2B5EF4-FFF2-40B4-BE49-F238E27FC236}">
                <a16:creationId xmlns="" xmlns:a16="http://schemas.microsoft.com/office/drawing/2014/main" id="{CDBF405C-766B-4867-9E8E-D8A8BE4F59D2}"/>
              </a:ext>
            </a:extLst>
          </p:cNvPr>
          <p:cNvSpPr txBox="1">
            <a:spLocks/>
          </p:cNvSpPr>
          <p:nvPr/>
        </p:nvSpPr>
        <p:spPr>
          <a:xfrm>
            <a:off x="553869" y="1196752"/>
            <a:ext cx="8266603" cy="50602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pPr>
            <a:r>
              <a:rPr lang="zh-TW" altLang="en-US" sz="2200" b="1" dirty="0">
                <a:solidFill>
                  <a:srgbClr val="0000FF"/>
                </a:solidFill>
                <a:ea typeface="微軟正黑體" panose="020B0604030504040204" pitchFamily="34" charset="-120"/>
              </a:rPr>
              <a:t>分北、中、南</a:t>
            </a:r>
            <a:r>
              <a:rPr lang="en-US" altLang="zh-TW" sz="2200" b="1" dirty="0">
                <a:solidFill>
                  <a:srgbClr val="0000FF"/>
                </a:solidFill>
                <a:ea typeface="微軟正黑體" panose="020B0604030504040204" pitchFamily="34" charset="-120"/>
              </a:rPr>
              <a:t>3</a:t>
            </a:r>
            <a:r>
              <a:rPr lang="zh-TW" altLang="en-US" sz="2200" b="1" dirty="0">
                <a:solidFill>
                  <a:srgbClr val="0000FF"/>
                </a:solidFill>
                <a:ea typeface="微軟正黑體" panose="020B0604030504040204" pitchFamily="34" charset="-120"/>
              </a:rPr>
              <a:t>區辦理招生</a:t>
            </a:r>
            <a:r>
              <a:rPr lang="zh-TW" altLang="en-US" sz="2200" b="1" dirty="0">
                <a:ea typeface="微軟正黑體" panose="020B0604030504040204" pitchFamily="34" charset="-120"/>
              </a:rPr>
              <a:t>，</a:t>
            </a:r>
            <a:r>
              <a:rPr lang="zh-TW" altLang="en-US" sz="2200" dirty="0">
                <a:ea typeface="微軟正黑體" panose="020B0604030504040204" pitchFamily="34" charset="-120"/>
              </a:rPr>
              <a:t>各區限報名</a:t>
            </a:r>
            <a:r>
              <a:rPr lang="en-US" altLang="zh-TW" sz="2200" dirty="0">
                <a:ea typeface="微軟正黑體" panose="020B0604030504040204" pitchFamily="34" charset="-120"/>
              </a:rPr>
              <a:t>1</a:t>
            </a:r>
            <a:r>
              <a:rPr lang="zh-TW" altLang="en-US" sz="2200" dirty="0">
                <a:ea typeface="微軟正黑體" panose="020B0604030504040204" pitchFamily="34" charset="-120"/>
              </a:rPr>
              <a:t>所五專學校</a:t>
            </a:r>
            <a:r>
              <a:rPr lang="en-US" altLang="zh-TW" sz="2200" dirty="0">
                <a:ea typeface="微軟正黑體" panose="020B0604030504040204" pitchFamily="34" charset="-120"/>
              </a:rPr>
              <a:t>(</a:t>
            </a:r>
            <a:r>
              <a:rPr lang="zh-TW" altLang="en-US" sz="2200" b="1" dirty="0">
                <a:solidFill>
                  <a:srgbClr val="FF0000"/>
                </a:solidFill>
                <a:ea typeface="微軟正黑體" panose="020B0604030504040204" pitchFamily="34" charset="-120"/>
              </a:rPr>
              <a:t>一區一校</a:t>
            </a:r>
            <a:r>
              <a:rPr lang="en-US" altLang="zh-TW" sz="2200" dirty="0">
                <a:ea typeface="微軟正黑體" panose="020B0604030504040204" pitchFamily="34" charset="-120"/>
              </a:rPr>
              <a:t>)</a:t>
            </a:r>
            <a:r>
              <a:rPr lang="zh-TW" altLang="en-US" sz="2200" dirty="0">
                <a:ea typeface="微軟正黑體" panose="020B0604030504040204" pitchFamily="34" charset="-120"/>
              </a:rPr>
              <a:t>。</a:t>
            </a:r>
            <a:endParaRPr lang="en-US" altLang="zh-TW" sz="2200" dirty="0">
              <a:ea typeface="微軟正黑體" panose="020B0604030504040204" pitchFamily="34" charset="-120"/>
            </a:endParaRPr>
          </a:p>
          <a:p>
            <a:pPr>
              <a:lnSpc>
                <a:spcPct val="125000"/>
              </a:lnSpc>
            </a:pPr>
            <a:r>
              <a:rPr lang="zh-TW" altLang="en-US" sz="2200" dirty="0">
                <a:ea typeface="微軟正黑體" panose="020B0604030504040204" pitchFamily="34" charset="-120"/>
              </a:rPr>
              <a:t>錄取方式皆採「</a:t>
            </a:r>
            <a:r>
              <a:rPr lang="zh-TW" altLang="en-US" sz="2200" b="1" dirty="0">
                <a:solidFill>
                  <a:srgbClr val="FF0000"/>
                </a:solidFill>
                <a:ea typeface="微軟正黑體" panose="020B0604030504040204" pitchFamily="34" charset="-120"/>
              </a:rPr>
              <a:t>現場登記分發報到</a:t>
            </a:r>
            <a:r>
              <a:rPr lang="zh-TW" altLang="en-US" sz="2200" dirty="0">
                <a:ea typeface="微軟正黑體" panose="020B0604030504040204" pitchFamily="34" charset="-120"/>
              </a:rPr>
              <a:t>」方式。</a:t>
            </a:r>
            <a:endParaRPr lang="en-US" altLang="zh-TW" sz="2200" dirty="0">
              <a:ea typeface="微軟正黑體" panose="020B0604030504040204" pitchFamily="34" charset="-120"/>
            </a:endParaRPr>
          </a:p>
          <a:p>
            <a:pPr>
              <a:lnSpc>
                <a:spcPct val="125000"/>
              </a:lnSpc>
            </a:pPr>
            <a:r>
              <a:rPr lang="zh-TW" altLang="en-US" sz="2200" dirty="0">
                <a:ea typeface="微軟正黑體" panose="020B0604030504040204" pitchFamily="34" charset="-120"/>
              </a:rPr>
              <a:t>各招生學校依「超額比序項目」核算總積分的高低依序分發，總積分相同時，再依各校所訂之比序項目順位進行比序，排定分發順序。</a:t>
            </a:r>
            <a:endParaRPr lang="en-US" altLang="zh-TW" sz="2200" dirty="0">
              <a:ea typeface="微軟正黑體" panose="020B0604030504040204" pitchFamily="34" charset="-120"/>
            </a:endParaRPr>
          </a:p>
          <a:p>
            <a:pPr>
              <a:lnSpc>
                <a:spcPct val="125000"/>
              </a:lnSpc>
            </a:pPr>
            <a:r>
              <a:rPr lang="zh-TW" altLang="en-US" sz="2200" dirty="0">
                <a:ea typeface="微軟正黑體" panose="020B0604030504040204" pitchFamily="34" charset="-120"/>
              </a:rPr>
              <a:t>雖可同時報名多區之五專聯合免試入學，但各區招生學校現場登記分發日期皆訂於同一天辦理且須攜帶學歷</a:t>
            </a:r>
            <a:r>
              <a:rPr lang="en-US" altLang="zh-TW" sz="2200" dirty="0">
                <a:ea typeface="微軟正黑體" panose="020B0604030504040204" pitchFamily="34" charset="-120"/>
              </a:rPr>
              <a:t>(</a:t>
            </a:r>
            <a:r>
              <a:rPr lang="zh-TW" altLang="en-US" sz="2200" dirty="0">
                <a:ea typeface="微軟正黑體" panose="020B0604030504040204" pitchFamily="34" charset="-120"/>
              </a:rPr>
              <a:t>力</a:t>
            </a:r>
            <a:r>
              <a:rPr lang="en-US" altLang="zh-TW" sz="2200" dirty="0">
                <a:ea typeface="微軟正黑體" panose="020B0604030504040204" pitchFamily="34" charset="-120"/>
              </a:rPr>
              <a:t>)</a:t>
            </a:r>
            <a:r>
              <a:rPr lang="zh-TW" altLang="en-US" sz="2200" dirty="0">
                <a:ea typeface="微軟正黑體" panose="020B0604030504040204" pitchFamily="34" charset="-120"/>
              </a:rPr>
              <a:t>證件正本，故同時被多區通知到現場時，</a:t>
            </a:r>
            <a:r>
              <a:rPr lang="zh-TW" altLang="en-US" sz="2200" b="1" u="sng" dirty="0">
                <a:solidFill>
                  <a:srgbClr val="FF0000"/>
                </a:solidFill>
                <a:ea typeface="微軟正黑體" panose="020B0604030504040204" pitchFamily="34" charset="-120"/>
              </a:rPr>
              <a:t>僅能擇一所招生學校參加現場登記分發。</a:t>
            </a:r>
            <a:endParaRPr lang="en-US" altLang="zh-TW" sz="2200" b="1" u="sng" dirty="0">
              <a:solidFill>
                <a:srgbClr val="FF0000"/>
              </a:solidFill>
              <a:ea typeface="微軟正黑體" panose="020B0604030504040204" pitchFamily="34" charset="-120"/>
            </a:endParaRPr>
          </a:p>
          <a:p>
            <a:pPr>
              <a:lnSpc>
                <a:spcPct val="125000"/>
              </a:lnSpc>
            </a:pPr>
            <a:r>
              <a:rPr lang="zh-TW" altLang="en-US" sz="2200" b="1" u="sng" dirty="0">
                <a:solidFill>
                  <a:srgbClr val="0070C0"/>
                </a:solidFill>
                <a:ea typeface="微軟正黑體" panose="020B0604030504040204" pitchFamily="34" charset="-120"/>
              </a:rPr>
              <a:t>若學生對於「學校」的需求較為明確，則建議可以參加五專聯合免試入學，鎖定志願學校，該校所有招生科組皆可撕榜。</a:t>
            </a:r>
          </a:p>
          <a:p>
            <a:pPr>
              <a:lnSpc>
                <a:spcPct val="125000"/>
              </a:lnSpc>
            </a:pPr>
            <a:endParaRPr lang="zh-TW" altLang="en-US" sz="2400" b="1" u="sng" dirty="0">
              <a:solidFill>
                <a:srgbClr val="FF0000"/>
              </a:solidFill>
              <a:ea typeface="微軟正黑體" panose="020B0604030504040204" pitchFamily="34" charset="-120"/>
            </a:endParaRPr>
          </a:p>
          <a:p>
            <a:pPr>
              <a:lnSpc>
                <a:spcPct val="125000"/>
              </a:lnSpc>
            </a:pPr>
            <a:endParaRPr lang="en-US" altLang="zh-TW" sz="2400" dirty="0">
              <a:ea typeface="微軟正黑體" panose="020B0604030504040204" pitchFamily="34" charset="-120"/>
            </a:endParaRPr>
          </a:p>
        </p:txBody>
      </p:sp>
      <p:sp>
        <p:nvSpPr>
          <p:cNvPr id="8" name="Google Shape;1655;p169"/>
          <p:cNvSpPr txBox="1">
            <a:spLocks/>
          </p:cNvSpPr>
          <p:nvPr/>
        </p:nvSpPr>
        <p:spPr>
          <a:xfrm>
            <a:off x="1051298" y="81556"/>
            <a:ext cx="7776881" cy="863600"/>
          </a:xfrm>
          <a:prstGeom prst="rect">
            <a:avLst/>
          </a:prstGeom>
          <a:solidFill>
            <a:srgbClr val="92D050"/>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zh-TW" sz="3600" kern="0" dirty="0">
                <a:solidFill>
                  <a:schemeClr val="bg1"/>
                </a:solidFill>
                <a:latin typeface="DFKai-SB"/>
                <a:ea typeface="DFKai-SB"/>
                <a:cs typeface="DFKai-SB"/>
                <a:sym typeface="DFKai-SB"/>
              </a:rPr>
              <a:t>(</a:t>
            </a:r>
            <a:r>
              <a:rPr lang="zh-TW" altLang="en-US" sz="3600" kern="0" dirty="0">
                <a:solidFill>
                  <a:schemeClr val="bg1"/>
                </a:solidFill>
                <a:latin typeface="DFKai-SB"/>
                <a:ea typeface="DFKai-SB"/>
                <a:cs typeface="DFKai-SB"/>
                <a:sym typeface="DFKai-SB"/>
              </a:rPr>
              <a:t>二</a:t>
            </a:r>
            <a:r>
              <a:rPr lang="en-US" altLang="zh-TW" sz="3600" kern="0" dirty="0">
                <a:solidFill>
                  <a:schemeClr val="bg1"/>
                </a:solidFill>
                <a:latin typeface="DFKai-SB"/>
                <a:ea typeface="DFKai-SB"/>
                <a:cs typeface="DFKai-SB"/>
                <a:sym typeface="DFKai-SB"/>
              </a:rPr>
              <a:t>)</a:t>
            </a:r>
            <a:r>
              <a:rPr lang="zh-TW" altLang="en-US" sz="3600" kern="0" dirty="0">
                <a:solidFill>
                  <a:schemeClr val="bg1"/>
                </a:solidFill>
                <a:latin typeface="DFKai-SB"/>
                <a:ea typeface="DFKai-SB"/>
                <a:cs typeface="DFKai-SB"/>
                <a:sym typeface="DFKai-SB"/>
              </a:rPr>
              <a:t>五專招生升學管道</a:t>
            </a:r>
            <a:r>
              <a:rPr lang="en-US" altLang="zh-TW" sz="3600" kern="0" dirty="0">
                <a:solidFill>
                  <a:schemeClr val="bg1"/>
                </a:solidFill>
                <a:latin typeface="DFKai-SB"/>
                <a:ea typeface="DFKai-SB"/>
                <a:cs typeface="DFKai-SB"/>
                <a:sym typeface="DFKai-SB"/>
              </a:rPr>
              <a:t>3-</a:t>
            </a:r>
            <a:r>
              <a:rPr lang="zh-TW" altLang="en-US" sz="3600" kern="0" dirty="0">
                <a:solidFill>
                  <a:schemeClr val="bg1"/>
                </a:solidFill>
                <a:latin typeface="DFKai-SB"/>
                <a:ea typeface="DFKai-SB"/>
                <a:cs typeface="DFKai-SB"/>
                <a:sym typeface="DFKai-SB"/>
              </a:rPr>
              <a:t>聯合免試</a:t>
            </a:r>
            <a:endParaRPr lang="zh-TW" altLang="en-US" sz="2400" kern="0" dirty="0">
              <a:solidFill>
                <a:schemeClr val="bg1"/>
              </a:solidFill>
            </a:endParaRPr>
          </a:p>
        </p:txBody>
      </p:sp>
      <p:sp>
        <p:nvSpPr>
          <p:cNvPr id="9" name="橢圓 8"/>
          <p:cNvSpPr/>
          <p:nvPr/>
        </p:nvSpPr>
        <p:spPr>
          <a:xfrm>
            <a:off x="8820472" y="6508578"/>
            <a:ext cx="242602" cy="232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Google Shape;1688;p170"/>
          <p:cNvSpPr txBox="1">
            <a:spLocks noGrp="1"/>
          </p:cNvSpPr>
          <p:nvPr>
            <p:ph type="sldNum" idx="12"/>
          </p:nvPr>
        </p:nvSpPr>
        <p:spPr>
          <a:xfrm>
            <a:off x="107504" y="113274"/>
            <a:ext cx="584597" cy="365125"/>
          </a:xfrm>
          <a:prstGeom prst="rect">
            <a:avLst/>
          </a:prstGeom>
          <a:noFill/>
          <a:ln>
            <a:noFill/>
          </a:ln>
        </p:spPr>
        <p:txBody>
          <a:bodyPr spcFirstLastPara="1" wrap="square" lIns="91425" tIns="45700" rIns="91425" bIns="45700" anchor="ctr" anchorCtr="0">
            <a:noAutofit/>
          </a:bodyPr>
          <a:lstStyle/>
          <a:p>
            <a:r>
              <a:rPr lang="en-US" altLang="zh-TW" dirty="0" smtClean="0">
                <a:solidFill>
                  <a:schemeClr val="tx1"/>
                </a:solidFill>
              </a:rPr>
              <a:t>28</a:t>
            </a:r>
            <a:endParaRPr dirty="0">
              <a:solidFill>
                <a:schemeClr val="tx1"/>
              </a:solidFill>
            </a:endParaRPr>
          </a:p>
        </p:txBody>
      </p:sp>
      <p:sp>
        <p:nvSpPr>
          <p:cNvPr id="6" name="橢圓 5"/>
          <p:cNvSpPr/>
          <p:nvPr/>
        </p:nvSpPr>
        <p:spPr>
          <a:xfrm>
            <a:off x="275357" y="179441"/>
            <a:ext cx="418972" cy="2989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4994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2">
            <a:extLst>
              <a:ext uri="{FF2B5EF4-FFF2-40B4-BE49-F238E27FC236}">
                <a16:creationId xmlns="" xmlns:a16="http://schemas.microsoft.com/office/drawing/2014/main" id="{E9A12531-32D0-4747-9A50-3132C6D4F148}"/>
              </a:ext>
            </a:extLst>
          </p:cNvPr>
          <p:cNvSpPr txBox="1">
            <a:spLocks/>
          </p:cNvSpPr>
          <p:nvPr/>
        </p:nvSpPr>
        <p:spPr>
          <a:xfrm>
            <a:off x="611560" y="1100990"/>
            <a:ext cx="8055807" cy="4925056"/>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ts val="900"/>
              </a:spcBef>
            </a:pPr>
            <a:r>
              <a:rPr lang="zh-TW" altLang="en-US" sz="2200" b="1" dirty="0"/>
              <a:t>學生</a:t>
            </a:r>
            <a:r>
              <a:rPr lang="zh-TW" altLang="en-US" sz="2200" b="1" u="sng" dirty="0">
                <a:solidFill>
                  <a:srgbClr val="0000FF"/>
                </a:solidFill>
              </a:rPr>
              <a:t>可同時報名</a:t>
            </a:r>
            <a:r>
              <a:rPr lang="zh-TW" altLang="en-US" sz="2200" b="1" dirty="0"/>
              <a:t>高級中等學校及五專各不同入學管道，惟在不同管道皆有錄取時，</a:t>
            </a:r>
            <a:r>
              <a:rPr lang="zh-TW" altLang="en-US" sz="2200" b="1" dirty="0">
                <a:solidFill>
                  <a:srgbClr val="FF0000"/>
                </a:solidFill>
              </a:rPr>
              <a:t>僅能擇一</a:t>
            </a:r>
            <a:r>
              <a:rPr lang="zh-TW" altLang="en-US" sz="2200" b="1" dirty="0"/>
              <a:t>報到。</a:t>
            </a:r>
            <a:endParaRPr lang="en-US" altLang="zh-TW" sz="2200" b="1" dirty="0"/>
          </a:p>
          <a:p>
            <a:pPr>
              <a:lnSpc>
                <a:spcPct val="110000"/>
              </a:lnSpc>
            </a:pPr>
            <a:endParaRPr lang="en-US" altLang="zh-TW" sz="2100" dirty="0"/>
          </a:p>
          <a:p>
            <a:pPr>
              <a:lnSpc>
                <a:spcPct val="110000"/>
              </a:lnSpc>
            </a:pPr>
            <a:endParaRPr lang="en-US" altLang="zh-TW" sz="2100" dirty="0"/>
          </a:p>
          <a:p>
            <a:pPr>
              <a:lnSpc>
                <a:spcPct val="110000"/>
              </a:lnSpc>
            </a:pPr>
            <a:endParaRPr lang="en-US" altLang="zh-TW" sz="2100" dirty="0"/>
          </a:p>
          <a:p>
            <a:pPr>
              <a:lnSpc>
                <a:spcPct val="110000"/>
              </a:lnSpc>
            </a:pPr>
            <a:endParaRPr lang="en-US" altLang="zh-TW" sz="2100" dirty="0"/>
          </a:p>
          <a:p>
            <a:pPr>
              <a:lnSpc>
                <a:spcPct val="110000"/>
              </a:lnSpc>
            </a:pPr>
            <a:endParaRPr lang="en-US" altLang="zh-TW" sz="2100" dirty="0"/>
          </a:p>
          <a:p>
            <a:pPr>
              <a:lnSpc>
                <a:spcPct val="170000"/>
              </a:lnSpc>
            </a:pPr>
            <a:endParaRPr lang="en-US" altLang="zh-TW" sz="300" dirty="0"/>
          </a:p>
          <a:p>
            <a:pPr>
              <a:lnSpc>
                <a:spcPct val="170000"/>
              </a:lnSpc>
            </a:pPr>
            <a:r>
              <a:rPr lang="zh-TW" altLang="en-US" sz="2200" dirty="0"/>
              <a:t>已在高級中等學校或五專之入學管道錄取並已完成報到手續者，若</a:t>
            </a:r>
            <a:r>
              <a:rPr lang="zh-TW" altLang="en-US" sz="2200" b="1" u="sng" dirty="0">
                <a:solidFill>
                  <a:srgbClr val="FF0000"/>
                </a:solidFill>
              </a:rPr>
              <a:t>未於簡章規定之期限前</a:t>
            </a:r>
            <a:r>
              <a:rPr lang="zh-TW" altLang="en-US" sz="2200" dirty="0">
                <a:solidFill>
                  <a:srgbClr val="0000FF"/>
                </a:solidFill>
              </a:rPr>
              <a:t>聲明放棄</a:t>
            </a:r>
            <a:r>
              <a:rPr lang="zh-TW" altLang="en-US" sz="2200" dirty="0"/>
              <a:t>錄取資格，</a:t>
            </a:r>
            <a:r>
              <a:rPr lang="zh-TW" altLang="en-US" sz="2200" b="1" u="sng" dirty="0">
                <a:solidFill>
                  <a:srgbClr val="FF0000"/>
                </a:solidFill>
              </a:rPr>
              <a:t>不可報名</a:t>
            </a:r>
            <a:r>
              <a:rPr lang="zh-TW" altLang="en-US" sz="2200" dirty="0"/>
              <a:t>後續之其他入學管道。</a:t>
            </a:r>
            <a:endParaRPr lang="en-US" altLang="zh-TW" sz="2200" dirty="0"/>
          </a:p>
        </p:txBody>
      </p:sp>
      <p:sp>
        <p:nvSpPr>
          <p:cNvPr id="10" name="向右箭號 2">
            <a:extLst>
              <a:ext uri="{FF2B5EF4-FFF2-40B4-BE49-F238E27FC236}">
                <a16:creationId xmlns="" xmlns:a16="http://schemas.microsoft.com/office/drawing/2014/main" id="{CDE6A86C-BD99-4299-BFF3-B97464F47E45}"/>
              </a:ext>
            </a:extLst>
          </p:cNvPr>
          <p:cNvSpPr/>
          <p:nvPr/>
        </p:nvSpPr>
        <p:spPr bwMode="auto">
          <a:xfrm>
            <a:off x="3915555" y="2860923"/>
            <a:ext cx="2253537" cy="856109"/>
          </a:xfrm>
          <a:prstGeom prst="rightArrow">
            <a:avLst>
              <a:gd name="adj1" fmla="val 50000"/>
              <a:gd name="adj2" fmla="val 143116"/>
            </a:avLst>
          </a:prstGeom>
          <a:noFill/>
          <a:ln w="57150">
            <a:solidFill>
              <a:schemeClr val="accent2">
                <a:lumMod val="75000"/>
              </a:schemeClr>
            </a:solidFill>
            <a:round/>
            <a:headEnd/>
            <a:tailEnd type="triangle" w="med" len="med"/>
          </a:ln>
        </p:spPr>
        <p:txBody>
          <a:bodyPr rtlCol="0" anchor="ctr"/>
          <a:lstStyle/>
          <a:p>
            <a:pPr algn="ctr"/>
            <a:r>
              <a:rPr lang="zh-TW" altLang="en-US"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未依規定放棄</a:t>
            </a:r>
          </a:p>
        </p:txBody>
      </p:sp>
      <p:sp>
        <p:nvSpPr>
          <p:cNvPr id="11" name="圓角矩形 6">
            <a:extLst>
              <a:ext uri="{FF2B5EF4-FFF2-40B4-BE49-F238E27FC236}">
                <a16:creationId xmlns="" xmlns:a16="http://schemas.microsoft.com/office/drawing/2014/main" id="{665E5BE8-4156-48D4-9E7D-795B5E69A190}"/>
              </a:ext>
            </a:extLst>
          </p:cNvPr>
          <p:cNvSpPr/>
          <p:nvPr/>
        </p:nvSpPr>
        <p:spPr bwMode="auto">
          <a:xfrm>
            <a:off x="6370402" y="2740246"/>
            <a:ext cx="1943639" cy="432048"/>
          </a:xfrm>
          <a:prstGeom prst="roundRect">
            <a:avLst/>
          </a:prstGeom>
          <a:noFill/>
          <a:ln w="38100">
            <a:solidFill>
              <a:srgbClr val="92D050"/>
            </a:solidFill>
            <a:round/>
            <a:headEnd/>
            <a:tailEnd type="triangle" w="med" len="med"/>
          </a:ln>
        </p:spPr>
        <p:txBody>
          <a:bodyPr rtlCol="0" anchor="ctr"/>
          <a:lstStyle/>
          <a:p>
            <a:pPr algn="ctr"/>
            <a:r>
              <a:rPr lang="zh-TW" altLang="en-US" sz="1350" dirty="0">
                <a:latin typeface="Times New Roman" panose="02020603050405020304" pitchFamily="18" charset="0"/>
                <a:ea typeface="微軟正黑體" panose="020B0604030504040204" pitchFamily="34" charset="-120"/>
                <a:cs typeface="Times New Roman" panose="02020603050405020304" pitchFamily="18" charset="0"/>
              </a:rPr>
              <a:t>各就學區免試入學</a:t>
            </a:r>
          </a:p>
        </p:txBody>
      </p:sp>
      <p:sp>
        <p:nvSpPr>
          <p:cNvPr id="12" name="圓角矩形 7">
            <a:extLst>
              <a:ext uri="{FF2B5EF4-FFF2-40B4-BE49-F238E27FC236}">
                <a16:creationId xmlns="" xmlns:a16="http://schemas.microsoft.com/office/drawing/2014/main" id="{B063BB59-4CAC-4372-9A75-A2A9172D1A11}"/>
              </a:ext>
            </a:extLst>
          </p:cNvPr>
          <p:cNvSpPr/>
          <p:nvPr/>
        </p:nvSpPr>
        <p:spPr bwMode="auto">
          <a:xfrm>
            <a:off x="6370402" y="3532111"/>
            <a:ext cx="1943639" cy="432048"/>
          </a:xfrm>
          <a:prstGeom prst="roundRect">
            <a:avLst/>
          </a:prstGeom>
          <a:noFill/>
          <a:ln w="38100">
            <a:solidFill>
              <a:srgbClr val="00B0F0"/>
            </a:solidFill>
            <a:round/>
            <a:headEnd/>
            <a:tailEnd type="triangle" w="med" len="med"/>
          </a:ln>
        </p:spPr>
        <p:txBody>
          <a:bodyPr rtlCol="0" anchor="ctr"/>
          <a:lstStyle/>
          <a:p>
            <a:pPr algn="ctr"/>
            <a:r>
              <a:rPr lang="zh-TW" altLang="en-US" sz="1350" dirty="0">
                <a:latin typeface="Times New Roman" panose="02020603050405020304" pitchFamily="18" charset="0"/>
                <a:ea typeface="微軟正黑體" panose="020B0604030504040204" pitchFamily="34" charset="-120"/>
                <a:cs typeface="Times New Roman" panose="02020603050405020304" pitchFamily="18" charset="0"/>
              </a:rPr>
              <a:t>五專聯合免試入學</a:t>
            </a:r>
          </a:p>
        </p:txBody>
      </p:sp>
      <p:pic>
        <p:nvPicPr>
          <p:cNvPr id="13" name="圖片 12">
            <a:extLst>
              <a:ext uri="{FF2B5EF4-FFF2-40B4-BE49-F238E27FC236}">
                <a16:creationId xmlns="" xmlns:a16="http://schemas.microsoft.com/office/drawing/2014/main" id="{3FA4E1B5-61FD-4F46-A606-5A507F554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305" y="2410128"/>
            <a:ext cx="1180148" cy="1701609"/>
          </a:xfrm>
          <a:prstGeom prst="rect">
            <a:avLst/>
          </a:prstGeom>
        </p:spPr>
      </p:pic>
      <p:sp>
        <p:nvSpPr>
          <p:cNvPr id="14" name="乘號 13">
            <a:extLst>
              <a:ext uri="{FF2B5EF4-FFF2-40B4-BE49-F238E27FC236}">
                <a16:creationId xmlns="" xmlns:a16="http://schemas.microsoft.com/office/drawing/2014/main" id="{5226B29B-26A6-42BF-8A58-4812CDD41A1A}"/>
              </a:ext>
            </a:extLst>
          </p:cNvPr>
          <p:cNvSpPr/>
          <p:nvPr/>
        </p:nvSpPr>
        <p:spPr bwMode="auto">
          <a:xfrm>
            <a:off x="5740710" y="1793273"/>
            <a:ext cx="3203022" cy="3053402"/>
          </a:xfrm>
          <a:prstGeom prst="mathMultiply">
            <a:avLst>
              <a:gd name="adj1" fmla="val 13674"/>
            </a:avLst>
          </a:prstGeom>
          <a:solidFill>
            <a:srgbClr val="FF0000">
              <a:alpha val="50196"/>
            </a:srgbClr>
          </a:solidFill>
          <a:ln w="9525">
            <a:noFill/>
            <a:round/>
            <a:headEnd/>
            <a:tailEnd type="triangle" w="med" len="med"/>
          </a:ln>
        </p:spPr>
        <p:txBody>
          <a:bodyPr rtlCol="0" anchor="ctr"/>
          <a:lstStyle/>
          <a:p>
            <a:pPr algn="ctr"/>
            <a:endParaRPr lang="zh-TW" altLang="en-US" sz="135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5" name="圓角矩形 6">
            <a:extLst>
              <a:ext uri="{FF2B5EF4-FFF2-40B4-BE49-F238E27FC236}">
                <a16:creationId xmlns="" xmlns:a16="http://schemas.microsoft.com/office/drawing/2014/main" id="{A15F66D2-A53E-45DE-8F8F-C670129EC149}"/>
              </a:ext>
            </a:extLst>
          </p:cNvPr>
          <p:cNvSpPr/>
          <p:nvPr/>
        </p:nvSpPr>
        <p:spPr bwMode="auto">
          <a:xfrm>
            <a:off x="1720266" y="2860292"/>
            <a:ext cx="1943639" cy="432048"/>
          </a:xfrm>
          <a:prstGeom prst="roundRect">
            <a:avLst/>
          </a:prstGeom>
          <a:noFill/>
          <a:ln w="38100">
            <a:solidFill>
              <a:srgbClr val="92D050"/>
            </a:solidFill>
            <a:round/>
            <a:headEnd/>
            <a:tailEnd type="triangle" w="med" len="med"/>
          </a:ln>
        </p:spPr>
        <p:txBody>
          <a:bodyPr rtlCol="0" anchor="ctr"/>
          <a:lstStyle/>
          <a:p>
            <a:pPr algn="ctr"/>
            <a:r>
              <a:rPr lang="zh-TW" altLang="en-US" sz="1350" dirty="0">
                <a:latin typeface="Times New Roman" panose="02020603050405020304" pitchFamily="18" charset="0"/>
                <a:ea typeface="微軟正黑體" panose="020B0604030504040204" pitchFamily="34" charset="-120"/>
                <a:cs typeface="Times New Roman" panose="02020603050405020304" pitchFamily="18" charset="0"/>
              </a:rPr>
              <a:t>就學區優先免試入學</a:t>
            </a:r>
          </a:p>
        </p:txBody>
      </p:sp>
      <p:sp>
        <p:nvSpPr>
          <p:cNvPr id="16" name="圓角矩形 7">
            <a:extLst>
              <a:ext uri="{FF2B5EF4-FFF2-40B4-BE49-F238E27FC236}">
                <a16:creationId xmlns="" xmlns:a16="http://schemas.microsoft.com/office/drawing/2014/main" id="{23859360-D94D-4E54-B316-B8A6A11F22D6}"/>
              </a:ext>
            </a:extLst>
          </p:cNvPr>
          <p:cNvSpPr/>
          <p:nvPr/>
        </p:nvSpPr>
        <p:spPr bwMode="auto">
          <a:xfrm>
            <a:off x="1720266" y="3563518"/>
            <a:ext cx="1943639" cy="432048"/>
          </a:xfrm>
          <a:prstGeom prst="roundRect">
            <a:avLst/>
          </a:prstGeom>
          <a:noFill/>
          <a:ln w="38100">
            <a:solidFill>
              <a:srgbClr val="00B0F0"/>
            </a:solidFill>
            <a:round/>
            <a:headEnd/>
            <a:tailEnd type="triangle" w="med" len="med"/>
          </a:ln>
        </p:spPr>
        <p:txBody>
          <a:bodyPr rtlCol="0" anchor="ctr"/>
          <a:lstStyle/>
          <a:p>
            <a:pPr algn="ctr"/>
            <a:r>
              <a:rPr lang="zh-TW" altLang="en-US" sz="1350" dirty="0">
                <a:latin typeface="Times New Roman" panose="02020603050405020304" pitchFamily="18" charset="0"/>
                <a:ea typeface="微軟正黑體" panose="020B0604030504040204" pitchFamily="34" charset="-120"/>
                <a:cs typeface="Times New Roman" panose="02020603050405020304" pitchFamily="18" charset="0"/>
              </a:rPr>
              <a:t>五專優先免試入學</a:t>
            </a:r>
          </a:p>
        </p:txBody>
      </p:sp>
      <p:sp>
        <p:nvSpPr>
          <p:cNvPr id="3" name="矩形: 圓角 2">
            <a:extLst>
              <a:ext uri="{FF2B5EF4-FFF2-40B4-BE49-F238E27FC236}">
                <a16:creationId xmlns="" xmlns:a16="http://schemas.microsoft.com/office/drawing/2014/main" id="{235BB1C5-77A6-4749-B81D-CEBC5C48E57D}"/>
              </a:ext>
            </a:extLst>
          </p:cNvPr>
          <p:cNvSpPr/>
          <p:nvPr/>
        </p:nvSpPr>
        <p:spPr>
          <a:xfrm>
            <a:off x="1591071" y="2410128"/>
            <a:ext cx="2203196" cy="1821655"/>
          </a:xfrm>
          <a:prstGeom prst="roundRect">
            <a:avLst>
              <a:gd name="adj" fmla="val 5920"/>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b="1" dirty="0">
                <a:solidFill>
                  <a:schemeClr val="tx1"/>
                </a:solidFill>
                <a:latin typeface="微軟正黑體" panose="020B0604030504040204" pitchFamily="34" charset="-120"/>
                <a:ea typeface="微軟正黑體" panose="020B0604030504040204" pitchFamily="34" charset="-120"/>
              </a:rPr>
              <a:t>完成報到</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endParaRPr lang="en-US" altLang="zh-TW" sz="1350" b="1" dirty="0">
              <a:solidFill>
                <a:schemeClr val="tx1"/>
              </a:solidFill>
              <a:latin typeface="微軟正黑體" panose="020B0604030504040204" pitchFamily="34" charset="-120"/>
              <a:ea typeface="微軟正黑體" panose="020B0604030504040204" pitchFamily="34" charset="-120"/>
            </a:endParaRPr>
          </a:p>
          <a:p>
            <a:pPr algn="ctr"/>
            <a:endParaRPr lang="en-US" altLang="zh-TW" sz="1350" b="1" dirty="0">
              <a:solidFill>
                <a:schemeClr val="tx1"/>
              </a:solidFill>
              <a:latin typeface="微軟正黑體" panose="020B0604030504040204" pitchFamily="34" charset="-120"/>
              <a:ea typeface="微軟正黑體" panose="020B0604030504040204" pitchFamily="34" charset="-120"/>
            </a:endParaRPr>
          </a:p>
          <a:p>
            <a:pPr algn="ctr"/>
            <a:endParaRPr lang="en-US" altLang="zh-TW" sz="1050" b="1" dirty="0">
              <a:solidFill>
                <a:schemeClr val="tx1"/>
              </a:solidFill>
              <a:latin typeface="微軟正黑體" panose="020B0604030504040204" pitchFamily="34" charset="-120"/>
              <a:ea typeface="微軟正黑體" panose="020B0604030504040204" pitchFamily="34" charset="-120"/>
            </a:endParaRPr>
          </a:p>
          <a:p>
            <a:pPr algn="ctr"/>
            <a:r>
              <a:rPr lang="en-US" altLang="zh-TW" sz="1350" b="1" dirty="0">
                <a:solidFill>
                  <a:schemeClr val="tx1"/>
                </a:solidFill>
                <a:latin typeface="微軟正黑體" panose="020B0604030504040204" pitchFamily="34" charset="-120"/>
                <a:ea typeface="微軟正黑體" panose="020B0604030504040204" pitchFamily="34" charset="-120"/>
              </a:rPr>
              <a:t>Or</a:t>
            </a:r>
          </a:p>
        </p:txBody>
      </p:sp>
      <p:sp>
        <p:nvSpPr>
          <p:cNvPr id="17" name="Google Shape;1655;p169"/>
          <p:cNvSpPr txBox="1">
            <a:spLocks/>
          </p:cNvSpPr>
          <p:nvPr/>
        </p:nvSpPr>
        <p:spPr>
          <a:xfrm>
            <a:off x="961379" y="132384"/>
            <a:ext cx="7776881" cy="863600"/>
          </a:xfrm>
          <a:prstGeom prst="rect">
            <a:avLst/>
          </a:prstGeom>
          <a:solidFill>
            <a:srgbClr val="92D050"/>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zh-TW" sz="3600" kern="0" dirty="0">
                <a:solidFill>
                  <a:schemeClr val="bg1"/>
                </a:solidFill>
                <a:latin typeface="DFKai-SB"/>
                <a:ea typeface="DFKai-SB"/>
                <a:cs typeface="DFKai-SB"/>
                <a:sym typeface="DFKai-SB"/>
              </a:rPr>
              <a:t>(</a:t>
            </a:r>
            <a:r>
              <a:rPr lang="zh-TW" altLang="en-US" sz="3600" kern="0" dirty="0">
                <a:solidFill>
                  <a:schemeClr val="bg1"/>
                </a:solidFill>
                <a:latin typeface="DFKai-SB"/>
                <a:ea typeface="DFKai-SB"/>
                <a:cs typeface="DFKai-SB"/>
                <a:sym typeface="DFKai-SB"/>
              </a:rPr>
              <a:t>二</a:t>
            </a:r>
            <a:r>
              <a:rPr lang="en-US" altLang="zh-TW" sz="3600" kern="0" dirty="0">
                <a:solidFill>
                  <a:schemeClr val="bg1"/>
                </a:solidFill>
                <a:latin typeface="DFKai-SB"/>
                <a:ea typeface="DFKai-SB"/>
                <a:cs typeface="DFKai-SB"/>
                <a:sym typeface="DFKai-SB"/>
              </a:rPr>
              <a:t>)</a:t>
            </a:r>
            <a:r>
              <a:rPr lang="zh-TW" altLang="en-US" sz="3600" kern="0" dirty="0">
                <a:solidFill>
                  <a:schemeClr val="bg1"/>
                </a:solidFill>
                <a:latin typeface="DFKai-SB"/>
                <a:ea typeface="DFKai-SB"/>
                <a:cs typeface="DFKai-SB"/>
                <a:sym typeface="DFKai-SB"/>
              </a:rPr>
              <a:t>五專招生升學管道</a:t>
            </a:r>
            <a:r>
              <a:rPr lang="en-US" altLang="zh-TW" sz="3600" kern="0" dirty="0">
                <a:solidFill>
                  <a:schemeClr val="bg1"/>
                </a:solidFill>
                <a:latin typeface="DFKai-SB"/>
                <a:ea typeface="DFKai-SB"/>
                <a:cs typeface="DFKai-SB"/>
                <a:sym typeface="DFKai-SB"/>
              </a:rPr>
              <a:t>4-</a:t>
            </a:r>
            <a:r>
              <a:rPr lang="zh-TW" altLang="en-US" sz="3600" kern="0" dirty="0">
                <a:solidFill>
                  <a:schemeClr val="bg1"/>
                </a:solidFill>
                <a:latin typeface="DFKai-SB"/>
                <a:ea typeface="DFKai-SB"/>
                <a:cs typeface="DFKai-SB"/>
                <a:sym typeface="DFKai-SB"/>
              </a:rPr>
              <a:t>重要規範</a:t>
            </a:r>
          </a:p>
          <a:p>
            <a:endParaRPr lang="zh-TW" altLang="en-US" sz="2400" kern="0" dirty="0">
              <a:solidFill>
                <a:schemeClr val="bg1"/>
              </a:solidFill>
            </a:endParaRPr>
          </a:p>
        </p:txBody>
      </p:sp>
      <p:sp>
        <p:nvSpPr>
          <p:cNvPr id="18" name="橢圓 17"/>
          <p:cNvSpPr/>
          <p:nvPr/>
        </p:nvSpPr>
        <p:spPr>
          <a:xfrm>
            <a:off x="8820472" y="6508578"/>
            <a:ext cx="242602" cy="232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Google Shape;1688;p170"/>
          <p:cNvSpPr txBox="1">
            <a:spLocks/>
          </p:cNvSpPr>
          <p:nvPr/>
        </p:nvSpPr>
        <p:spPr>
          <a:xfrm>
            <a:off x="179512" y="132384"/>
            <a:ext cx="584597" cy="365125"/>
          </a:xfrm>
          <a:prstGeom prst="rect">
            <a:avLst/>
          </a:prstGeom>
          <a:noFill/>
          <a:ln>
            <a:noFill/>
          </a:ln>
        </p:spPr>
        <p:txBody>
          <a:bodyPr spcFirstLastPara="1" wrap="square" lIns="91425" tIns="45700" rIns="91425" bIns="45700" anchor="ctr" anchorCtr="0">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29</a:t>
            </a:r>
            <a:endParaRPr lang="en-US" dirty="0"/>
          </a:p>
        </p:txBody>
      </p:sp>
      <p:sp>
        <p:nvSpPr>
          <p:cNvPr id="20" name="橢圓 19"/>
          <p:cNvSpPr/>
          <p:nvPr/>
        </p:nvSpPr>
        <p:spPr>
          <a:xfrm>
            <a:off x="179512" y="163553"/>
            <a:ext cx="418972" cy="2989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95137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90"/>
          <p:cNvSpPr txBox="1">
            <a:spLocks noGrp="1"/>
          </p:cNvSpPr>
          <p:nvPr>
            <p:ph type="title"/>
          </p:nvPr>
        </p:nvSpPr>
        <p:spPr>
          <a:xfrm>
            <a:off x="611560" y="-243408"/>
            <a:ext cx="7992890" cy="96043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dirty="0">
              <a:solidFill>
                <a:srgbClr val="0000FF"/>
              </a:solidFill>
              <a:latin typeface="Arial"/>
              <a:ea typeface="Arial"/>
              <a:cs typeface="Arial"/>
              <a:sym typeface="Arial"/>
            </a:endParaRPr>
          </a:p>
        </p:txBody>
      </p:sp>
      <p:sp>
        <p:nvSpPr>
          <p:cNvPr id="841" name="Google Shape;841;p90"/>
          <p:cNvSpPr txBox="1">
            <a:spLocks noGrp="1"/>
          </p:cNvSpPr>
          <p:nvPr>
            <p:ph type="sldNum" idx="12"/>
          </p:nvPr>
        </p:nvSpPr>
        <p:spPr>
          <a:xfrm>
            <a:off x="0" y="757621"/>
            <a:ext cx="356717" cy="365125"/>
          </a:xfrm>
          <a:prstGeom prst="rect">
            <a:avLst/>
          </a:prstGeom>
          <a:noFill/>
          <a:ln>
            <a:noFill/>
          </a:ln>
        </p:spPr>
        <p:txBody>
          <a:bodyPr spcFirstLastPara="1" wrap="square" lIns="91425" tIns="45700" rIns="91425" bIns="45700" anchor="ctr" anchorCtr="0">
            <a:noAutofit/>
          </a:bodyPr>
          <a:lstStyle/>
          <a:p>
            <a:pPr>
              <a:buClr>
                <a:srgbClr val="FEFFFF"/>
              </a:buClr>
              <a:buSzPts val="2000"/>
              <a:buFont typeface="Noto Sans Symbols"/>
              <a:buNone/>
            </a:pPr>
            <a:r>
              <a:rPr lang="en-US" dirty="0">
                <a:latin typeface="Century Gothic"/>
                <a:ea typeface="Century Gothic"/>
                <a:cs typeface="Century Gothic"/>
                <a:sym typeface="Century Gothic"/>
              </a:rPr>
              <a:t>3</a:t>
            </a:r>
            <a:endParaRPr dirty="0">
              <a:latin typeface="Century Gothic"/>
              <a:ea typeface="Century Gothic"/>
              <a:cs typeface="Century Gothic"/>
              <a:sym typeface="Century Gothic"/>
            </a:endParaRPr>
          </a:p>
        </p:txBody>
      </p:sp>
      <p:graphicFrame>
        <p:nvGraphicFramePr>
          <p:cNvPr id="842" name="Google Shape;842;p90"/>
          <p:cNvGraphicFramePr/>
          <p:nvPr>
            <p:extLst>
              <p:ext uri="{D42A27DB-BD31-4B8C-83A1-F6EECF244321}">
                <p14:modId xmlns:p14="http://schemas.microsoft.com/office/powerpoint/2010/main" val="1542347124"/>
              </p:ext>
            </p:extLst>
          </p:nvPr>
        </p:nvGraphicFramePr>
        <p:xfrm>
          <a:off x="449689" y="885720"/>
          <a:ext cx="8712972" cy="5972280"/>
        </p:xfrm>
        <a:graphic>
          <a:graphicData uri="http://schemas.openxmlformats.org/drawingml/2006/table">
            <a:tbl>
              <a:tblPr firstRow="1" firstCol="1" bandRow="1">
                <a:noFill/>
              </a:tblPr>
              <a:tblGrid>
                <a:gridCol w="521911">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576064">
                  <a:extLst>
                    <a:ext uri="{9D8B030D-6E8A-4147-A177-3AD203B41FA5}">
                      <a16:colId xmlns="" xmlns:a16="http://schemas.microsoft.com/office/drawing/2014/main" val="20002"/>
                    </a:ext>
                  </a:extLst>
                </a:gridCol>
                <a:gridCol w="576064">
                  <a:extLst>
                    <a:ext uri="{9D8B030D-6E8A-4147-A177-3AD203B41FA5}">
                      <a16:colId xmlns="" xmlns:a16="http://schemas.microsoft.com/office/drawing/2014/main" val="20003"/>
                    </a:ext>
                  </a:extLst>
                </a:gridCol>
                <a:gridCol w="504056">
                  <a:extLst>
                    <a:ext uri="{9D8B030D-6E8A-4147-A177-3AD203B41FA5}">
                      <a16:colId xmlns="" xmlns:a16="http://schemas.microsoft.com/office/drawing/2014/main" val="20004"/>
                    </a:ext>
                  </a:extLst>
                </a:gridCol>
                <a:gridCol w="504056">
                  <a:extLst>
                    <a:ext uri="{9D8B030D-6E8A-4147-A177-3AD203B41FA5}">
                      <a16:colId xmlns="" xmlns:a16="http://schemas.microsoft.com/office/drawing/2014/main" val="20005"/>
                    </a:ext>
                  </a:extLst>
                </a:gridCol>
                <a:gridCol w="504056">
                  <a:extLst>
                    <a:ext uri="{9D8B030D-6E8A-4147-A177-3AD203B41FA5}">
                      <a16:colId xmlns="" xmlns:a16="http://schemas.microsoft.com/office/drawing/2014/main" val="20006"/>
                    </a:ext>
                  </a:extLst>
                </a:gridCol>
                <a:gridCol w="576064">
                  <a:extLst>
                    <a:ext uri="{9D8B030D-6E8A-4147-A177-3AD203B41FA5}">
                      <a16:colId xmlns="" xmlns:a16="http://schemas.microsoft.com/office/drawing/2014/main" val="20007"/>
                    </a:ext>
                  </a:extLst>
                </a:gridCol>
                <a:gridCol w="504056">
                  <a:extLst>
                    <a:ext uri="{9D8B030D-6E8A-4147-A177-3AD203B41FA5}">
                      <a16:colId xmlns="" xmlns:a16="http://schemas.microsoft.com/office/drawing/2014/main" val="20008"/>
                    </a:ext>
                  </a:extLst>
                </a:gridCol>
                <a:gridCol w="535337">
                  <a:extLst>
                    <a:ext uri="{9D8B030D-6E8A-4147-A177-3AD203B41FA5}">
                      <a16:colId xmlns="" xmlns:a16="http://schemas.microsoft.com/office/drawing/2014/main" val="20009"/>
                    </a:ext>
                  </a:extLst>
                </a:gridCol>
                <a:gridCol w="516460">
                  <a:extLst>
                    <a:ext uri="{9D8B030D-6E8A-4147-A177-3AD203B41FA5}">
                      <a16:colId xmlns="" xmlns:a16="http://schemas.microsoft.com/office/drawing/2014/main" val="20010"/>
                    </a:ext>
                  </a:extLst>
                </a:gridCol>
                <a:gridCol w="493991">
                  <a:extLst>
                    <a:ext uri="{9D8B030D-6E8A-4147-A177-3AD203B41FA5}">
                      <a16:colId xmlns="" xmlns:a16="http://schemas.microsoft.com/office/drawing/2014/main" val="20011"/>
                    </a:ext>
                  </a:extLst>
                </a:gridCol>
                <a:gridCol w="477483">
                  <a:extLst>
                    <a:ext uri="{9D8B030D-6E8A-4147-A177-3AD203B41FA5}">
                      <a16:colId xmlns="" xmlns:a16="http://schemas.microsoft.com/office/drawing/2014/main" val="20012"/>
                    </a:ext>
                  </a:extLst>
                </a:gridCol>
                <a:gridCol w="446172">
                  <a:extLst>
                    <a:ext uri="{9D8B030D-6E8A-4147-A177-3AD203B41FA5}">
                      <a16:colId xmlns="" xmlns:a16="http://schemas.microsoft.com/office/drawing/2014/main" val="20013"/>
                    </a:ext>
                  </a:extLst>
                </a:gridCol>
                <a:gridCol w="446172">
                  <a:extLst>
                    <a:ext uri="{9D8B030D-6E8A-4147-A177-3AD203B41FA5}">
                      <a16:colId xmlns="" xmlns:a16="http://schemas.microsoft.com/office/drawing/2014/main" val="20014"/>
                    </a:ext>
                  </a:extLst>
                </a:gridCol>
                <a:gridCol w="477483">
                  <a:extLst>
                    <a:ext uri="{9D8B030D-6E8A-4147-A177-3AD203B41FA5}">
                      <a16:colId xmlns="" xmlns:a16="http://schemas.microsoft.com/office/drawing/2014/main" val="20015"/>
                    </a:ext>
                  </a:extLst>
                </a:gridCol>
                <a:gridCol w="477483">
                  <a:extLst>
                    <a:ext uri="{9D8B030D-6E8A-4147-A177-3AD203B41FA5}">
                      <a16:colId xmlns="" xmlns:a16="http://schemas.microsoft.com/office/drawing/2014/main" val="20016"/>
                    </a:ext>
                  </a:extLst>
                </a:gridCol>
              </a:tblGrid>
              <a:tr h="607800">
                <a:tc rowSpan="3">
                  <a:txBody>
                    <a:bodyPr/>
                    <a:lstStyle/>
                    <a:p>
                      <a:pPr marL="0" marR="0" lvl="0" indent="0" algn="ctr" rtl="0">
                        <a:spcBef>
                          <a:spcPts val="0"/>
                        </a:spcBef>
                        <a:spcAft>
                          <a:spcPts val="0"/>
                        </a:spcAft>
                        <a:buNone/>
                      </a:pPr>
                      <a:r>
                        <a:rPr lang="zh-TW" sz="2800" u="none" strike="noStrike" cap="none" dirty="0">
                          <a:solidFill>
                            <a:srgbClr val="FEF79C"/>
                          </a:solidFill>
                          <a:latin typeface="DFKai-SB"/>
                          <a:ea typeface="DFKai-SB"/>
                          <a:cs typeface="DFKai-SB"/>
                          <a:sym typeface="DFKai-SB"/>
                        </a:rPr>
                        <a:t>身心障礙適性輔導安置</a:t>
                      </a:r>
                      <a:endParaRPr sz="2800" u="none" strike="noStrike" cap="none" dirty="0">
                        <a:solidFill>
                          <a:srgbClr val="FEF79C"/>
                        </a:solidFill>
                        <a:latin typeface="DFKai-SB"/>
                        <a:ea typeface="DFKai-SB"/>
                        <a:cs typeface="DFKai-SB"/>
                        <a:sym typeface="DFKai-SB"/>
                      </a:endParaRPr>
                    </a:p>
                  </a:txBody>
                  <a:tcPr marL="38569" marR="38569" marT="0" marB="0" anchor="ctr">
                    <a:solidFill>
                      <a:srgbClr val="E80011"/>
                    </a:solidFill>
                  </a:tcPr>
                </a:tc>
                <a:tc gridSpan="5">
                  <a:txBody>
                    <a:bodyPr/>
                    <a:lstStyle/>
                    <a:p>
                      <a:pPr marL="0" marR="0" lvl="0" indent="0" algn="ctr" rtl="0">
                        <a:spcBef>
                          <a:spcPts val="0"/>
                        </a:spcBef>
                        <a:spcAft>
                          <a:spcPts val="0"/>
                        </a:spcAft>
                        <a:buNone/>
                      </a:pPr>
                      <a:r>
                        <a:rPr lang="zh-TW" sz="3200" u="none" strike="noStrike" cap="none">
                          <a:solidFill>
                            <a:srgbClr val="FEF79C"/>
                          </a:solidFill>
                          <a:latin typeface="DFKai-SB"/>
                          <a:ea typeface="DFKai-SB"/>
                          <a:cs typeface="DFKai-SB"/>
                          <a:sym typeface="DFKai-SB"/>
                        </a:rPr>
                        <a:t>免試入學</a:t>
                      </a:r>
                      <a:endParaRPr sz="3200" u="none" strike="noStrike" cap="none">
                        <a:solidFill>
                          <a:srgbClr val="FEF79C"/>
                        </a:solidFill>
                        <a:latin typeface="DFKai-SB"/>
                        <a:ea typeface="DFKai-SB"/>
                        <a:cs typeface="DFKai-SB"/>
                        <a:sym typeface="DFKai-SB"/>
                      </a:endParaRPr>
                    </a:p>
                  </a:txBody>
                  <a:tcPr marL="38569" marR="38569" marT="0" marB="0" anchor="ctr">
                    <a:solidFill>
                      <a:srgbClr val="65932E"/>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gridSpan="5">
                  <a:txBody>
                    <a:bodyPr/>
                    <a:lstStyle/>
                    <a:p>
                      <a:pPr marL="0" marR="0" lvl="0" indent="0" algn="ctr" rtl="0">
                        <a:spcBef>
                          <a:spcPts val="0"/>
                        </a:spcBef>
                        <a:spcAft>
                          <a:spcPts val="0"/>
                        </a:spcAft>
                        <a:buNone/>
                      </a:pPr>
                      <a:r>
                        <a:rPr lang="zh-TW" sz="3200" u="none" strike="noStrike" cap="none">
                          <a:solidFill>
                            <a:srgbClr val="FEF79C"/>
                          </a:solidFill>
                          <a:latin typeface="DFKai-SB"/>
                          <a:ea typeface="DFKai-SB"/>
                          <a:cs typeface="DFKai-SB"/>
                          <a:sym typeface="DFKai-SB"/>
                        </a:rPr>
                        <a:t>特色招生</a:t>
                      </a:r>
                      <a:endParaRPr sz="3200" u="none" strike="noStrike" cap="none">
                        <a:solidFill>
                          <a:srgbClr val="FEF79C"/>
                        </a:solidFill>
                        <a:latin typeface="DFKai-SB"/>
                        <a:ea typeface="DFKai-SB"/>
                        <a:cs typeface="DFKai-SB"/>
                        <a:sym typeface="DFKai-SB"/>
                      </a:endParaRPr>
                    </a:p>
                  </a:txBody>
                  <a:tcPr marL="38569" marR="38569" marT="0" marB="0" anchor="ctr">
                    <a:solidFill>
                      <a:srgbClr val="A493C6"/>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gridSpan="6">
                  <a:txBody>
                    <a:bodyPr/>
                    <a:lstStyle/>
                    <a:p>
                      <a:pPr marL="0" marR="0" lvl="0" indent="0" algn="ctr" rtl="0">
                        <a:spcBef>
                          <a:spcPts val="0"/>
                        </a:spcBef>
                        <a:spcAft>
                          <a:spcPts val="0"/>
                        </a:spcAft>
                        <a:buNone/>
                      </a:pPr>
                      <a:r>
                        <a:rPr lang="zh-TW" sz="3200" u="none" strike="noStrike" cap="none" dirty="0">
                          <a:solidFill>
                            <a:srgbClr val="FFF0A0"/>
                          </a:solidFill>
                          <a:latin typeface="DFKai-SB"/>
                          <a:ea typeface="DFKai-SB"/>
                          <a:cs typeface="DFKai-SB"/>
                          <a:sym typeface="DFKai-SB"/>
                        </a:rPr>
                        <a:t>其他</a:t>
                      </a:r>
                      <a:endParaRPr sz="3200" u="none" strike="noStrike" cap="none" dirty="0">
                        <a:solidFill>
                          <a:srgbClr val="FFF0A0"/>
                        </a:solidFill>
                        <a:latin typeface="DFKai-SB"/>
                        <a:ea typeface="DFKai-SB"/>
                        <a:cs typeface="DFKai-SB"/>
                        <a:sym typeface="DFKai-SB"/>
                      </a:endParaRPr>
                    </a:p>
                  </a:txBody>
                  <a:tcPr marL="38569" marR="38569" marT="0" marB="0" anchor="ctr">
                    <a:solidFill>
                      <a:srgbClr val="BB582F"/>
                    </a:solidFill>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tc hMerge="1">
                  <a:txBody>
                    <a:bodyPr/>
                    <a:lstStyle/>
                    <a:p>
                      <a:endParaRPr lang="zh-TW"/>
                    </a:p>
                  </a:txBody>
                  <a:tcPr/>
                </a:tc>
                <a:extLst>
                  <a:ext uri="{0D108BD9-81ED-4DB2-BD59-A6C34878D82A}">
                    <a16:rowId xmlns="" xmlns:a16="http://schemas.microsoft.com/office/drawing/2014/main" val="10000"/>
                  </a:ext>
                </a:extLst>
              </a:tr>
              <a:tr h="764475">
                <a:tc vMerge="1">
                  <a:txBody>
                    <a:bodyPr/>
                    <a:lstStyle/>
                    <a:p>
                      <a:endParaRPr lang="zh-TW"/>
                    </a:p>
                  </a:txBody>
                  <a:tcPr/>
                </a:tc>
                <a:tc rowSpan="2">
                  <a:txBody>
                    <a:bodyPr/>
                    <a:lstStyle/>
                    <a:p>
                      <a:pPr marL="0" marR="0" lvl="0" indent="0" algn="ctr" rtl="0">
                        <a:spcBef>
                          <a:spcPts val="0"/>
                        </a:spcBef>
                        <a:spcAft>
                          <a:spcPts val="0"/>
                        </a:spcAft>
                        <a:buNone/>
                      </a:pPr>
                      <a:r>
                        <a:rPr lang="zh-TW" altLang="en-US" sz="3200" u="none" strike="noStrike" cap="none" dirty="0" smtClean="0">
                          <a:solidFill>
                            <a:srgbClr val="FEF79C"/>
                          </a:solidFill>
                          <a:latin typeface="DFKai-SB"/>
                          <a:ea typeface="DFKai-SB"/>
                          <a:cs typeface="DFKai-SB"/>
                          <a:sym typeface="DFKai-SB"/>
                        </a:rPr>
                        <a:t>試辦</a:t>
                      </a:r>
                      <a:endParaRPr lang="en-US" altLang="zh-TW" sz="3200" u="none" strike="noStrike" cap="none" dirty="0" smtClean="0">
                        <a:solidFill>
                          <a:srgbClr val="FEF79C"/>
                        </a:solidFill>
                        <a:latin typeface="DFKai-SB"/>
                        <a:ea typeface="DFKai-SB"/>
                        <a:cs typeface="DFKai-SB"/>
                        <a:sym typeface="DFKai-SB"/>
                      </a:endParaRPr>
                    </a:p>
                    <a:p>
                      <a:pPr marL="0" marR="0" lvl="0" indent="0" algn="ctr" rtl="0">
                        <a:spcBef>
                          <a:spcPts val="0"/>
                        </a:spcBef>
                        <a:spcAft>
                          <a:spcPts val="0"/>
                        </a:spcAft>
                        <a:buNone/>
                      </a:pPr>
                      <a:r>
                        <a:rPr lang="zh-TW" sz="3200" u="none" strike="noStrike" cap="none" dirty="0" smtClean="0">
                          <a:solidFill>
                            <a:srgbClr val="FEF79C"/>
                          </a:solidFill>
                          <a:latin typeface="DFKai-SB"/>
                          <a:ea typeface="DFKai-SB"/>
                          <a:cs typeface="DFKai-SB"/>
                          <a:sym typeface="DFKai-SB"/>
                        </a:rPr>
                        <a:t>學習</a:t>
                      </a:r>
                      <a:r>
                        <a:rPr lang="zh-TW" sz="3200" u="none" strike="noStrike" cap="none" dirty="0">
                          <a:solidFill>
                            <a:srgbClr val="FEF79C"/>
                          </a:solidFill>
                          <a:latin typeface="DFKai-SB"/>
                          <a:ea typeface="DFKai-SB"/>
                          <a:cs typeface="DFKai-SB"/>
                          <a:sym typeface="DFKai-SB"/>
                        </a:rPr>
                        <a:t>區完全免試</a:t>
                      </a:r>
                      <a:endParaRPr lang="en-US" altLang="zh-TW" sz="3200" u="none" strike="noStrike" cap="none" dirty="0">
                        <a:solidFill>
                          <a:srgbClr val="FEF79C"/>
                        </a:solidFill>
                        <a:latin typeface="DFKai-SB"/>
                        <a:ea typeface="DFKai-SB"/>
                        <a:cs typeface="DFKai-SB"/>
                        <a:sym typeface="DFKai-SB"/>
                      </a:endParaRPr>
                    </a:p>
                    <a:p>
                      <a:pPr marL="0" marR="0" lvl="0" indent="0" algn="ctr" rtl="0">
                        <a:spcBef>
                          <a:spcPts val="0"/>
                        </a:spcBef>
                        <a:spcAft>
                          <a:spcPts val="0"/>
                        </a:spcAft>
                        <a:buNone/>
                      </a:pPr>
                      <a:endParaRPr sz="3200" u="none" strike="noStrike" cap="none" dirty="0">
                        <a:solidFill>
                          <a:srgbClr val="FEF79C"/>
                        </a:solidFill>
                        <a:latin typeface="DFKai-SB"/>
                        <a:ea typeface="DFKai-SB"/>
                        <a:cs typeface="DFKai-SB"/>
                        <a:sym typeface="DFKai-SB"/>
                      </a:endParaRPr>
                    </a:p>
                  </a:txBody>
                  <a:tcPr marL="38569" marR="38569" marT="0" marB="0">
                    <a:solidFill>
                      <a:srgbClr val="65932E"/>
                    </a:solidFill>
                  </a:tcPr>
                </a:tc>
                <a:tc rowSpan="2">
                  <a:txBody>
                    <a:bodyPr/>
                    <a:lstStyle/>
                    <a:p>
                      <a:pPr marL="0" marR="0" lvl="0" indent="0" algn="ctr" rtl="0">
                        <a:spcBef>
                          <a:spcPts val="0"/>
                        </a:spcBef>
                        <a:spcAft>
                          <a:spcPts val="0"/>
                        </a:spcAft>
                        <a:buNone/>
                      </a:pPr>
                      <a:r>
                        <a:rPr lang="zh-TW" sz="3200" u="none" strike="noStrike" cap="none" dirty="0">
                          <a:solidFill>
                            <a:srgbClr val="FEF79C"/>
                          </a:solidFill>
                          <a:latin typeface="DFKai-SB"/>
                          <a:ea typeface="DFKai-SB"/>
                          <a:cs typeface="DFKai-SB"/>
                          <a:sym typeface="DFKai-SB"/>
                        </a:rPr>
                        <a:t>校內直升</a:t>
                      </a:r>
                      <a:endParaRPr sz="3200" u="none" strike="noStrike" cap="none" dirty="0">
                        <a:solidFill>
                          <a:srgbClr val="FEF79C"/>
                        </a:solidFill>
                        <a:latin typeface="DFKai-SB"/>
                        <a:ea typeface="DFKai-SB"/>
                        <a:cs typeface="DFKai-SB"/>
                        <a:sym typeface="DFKai-SB"/>
                      </a:endParaRPr>
                    </a:p>
                  </a:txBody>
                  <a:tcPr marL="38569" marR="38569" marT="0" marB="0">
                    <a:solidFill>
                      <a:srgbClr val="65932E"/>
                    </a:solidFill>
                  </a:tcPr>
                </a:tc>
                <a:tc rowSpan="2">
                  <a:txBody>
                    <a:bodyPr/>
                    <a:lstStyle/>
                    <a:p>
                      <a:pPr marL="0" marR="0" lvl="0" indent="0" algn="ctr" rtl="0">
                        <a:spcBef>
                          <a:spcPts val="0"/>
                        </a:spcBef>
                        <a:spcAft>
                          <a:spcPts val="0"/>
                        </a:spcAft>
                        <a:buNone/>
                      </a:pPr>
                      <a:r>
                        <a:rPr lang="zh-TW" sz="2800" u="none" strike="noStrike" cap="none" dirty="0">
                          <a:solidFill>
                            <a:srgbClr val="FEF79C"/>
                          </a:solidFill>
                          <a:latin typeface="DFKai-SB"/>
                          <a:ea typeface="DFKai-SB"/>
                          <a:cs typeface="DFKai-SB"/>
                          <a:sym typeface="DFKai-SB"/>
                        </a:rPr>
                        <a:t>就學區免試</a:t>
                      </a:r>
                      <a:endParaRPr sz="2800" u="none" strike="noStrike" cap="none" dirty="0">
                        <a:solidFill>
                          <a:srgbClr val="FEF79C"/>
                        </a:solidFill>
                        <a:latin typeface="DFKai-SB"/>
                        <a:ea typeface="DFKai-SB"/>
                        <a:cs typeface="DFKai-SB"/>
                        <a:sym typeface="DFKai-SB"/>
                      </a:endParaRPr>
                    </a:p>
                    <a:p>
                      <a:pPr marL="0" marR="0" lvl="0" indent="0" algn="ctr" rtl="0">
                        <a:spcBef>
                          <a:spcPts val="0"/>
                        </a:spcBef>
                        <a:spcAft>
                          <a:spcPts val="0"/>
                        </a:spcAft>
                        <a:buNone/>
                      </a:pPr>
                      <a:r>
                        <a:rPr lang="zh-TW" sz="2400" u="none" strike="noStrike" cap="none" dirty="0">
                          <a:solidFill>
                            <a:srgbClr val="FFC000"/>
                          </a:solidFill>
                          <a:latin typeface="DFKai-SB"/>
                          <a:ea typeface="DFKai-SB"/>
                          <a:cs typeface="DFKai-SB"/>
                          <a:sym typeface="DFKai-SB"/>
                        </a:rPr>
                        <a:t>含產特</a:t>
                      </a:r>
                      <a:endParaRPr sz="2400" u="none" strike="noStrike" cap="none" dirty="0">
                        <a:solidFill>
                          <a:srgbClr val="FFC000"/>
                        </a:solidFill>
                        <a:latin typeface="DFKai-SB"/>
                        <a:ea typeface="DFKai-SB"/>
                        <a:cs typeface="DFKai-SB"/>
                        <a:sym typeface="DFKai-SB"/>
                      </a:endParaRPr>
                    </a:p>
                    <a:p>
                      <a:pPr marL="0" marR="0" lvl="0" indent="0" algn="ctr" rtl="0">
                        <a:spcBef>
                          <a:spcPts val="0"/>
                        </a:spcBef>
                        <a:spcAft>
                          <a:spcPts val="0"/>
                        </a:spcAft>
                        <a:buNone/>
                      </a:pPr>
                      <a:r>
                        <a:rPr lang="zh-TW" sz="2400" u="none" strike="noStrike" cap="none" dirty="0">
                          <a:solidFill>
                            <a:srgbClr val="FFC000"/>
                          </a:solidFill>
                          <a:latin typeface="DFKai-SB"/>
                          <a:ea typeface="DFKai-SB"/>
                          <a:cs typeface="DFKai-SB"/>
                          <a:sym typeface="DFKai-SB"/>
                        </a:rPr>
                        <a:t>及</a:t>
                      </a:r>
                      <a:endParaRPr sz="2400" u="none" strike="noStrike" cap="none" dirty="0">
                        <a:solidFill>
                          <a:srgbClr val="FFC000"/>
                        </a:solidFill>
                        <a:latin typeface="DFKai-SB"/>
                        <a:ea typeface="DFKai-SB"/>
                        <a:cs typeface="DFKai-SB"/>
                        <a:sym typeface="DFKai-SB"/>
                      </a:endParaRPr>
                    </a:p>
                    <a:p>
                      <a:pPr marL="0" marR="0" lvl="0" indent="0" algn="ctr" rtl="0">
                        <a:spcBef>
                          <a:spcPts val="0"/>
                        </a:spcBef>
                        <a:spcAft>
                          <a:spcPts val="0"/>
                        </a:spcAft>
                        <a:buNone/>
                      </a:pPr>
                      <a:r>
                        <a:rPr lang="zh-TW" sz="2400" u="none" strike="noStrike" cap="none" dirty="0">
                          <a:solidFill>
                            <a:srgbClr val="FFC000"/>
                          </a:solidFill>
                          <a:latin typeface="DFKai-SB"/>
                          <a:ea typeface="DFKai-SB"/>
                          <a:cs typeface="DFKai-SB"/>
                          <a:sym typeface="DFKai-SB"/>
                        </a:rPr>
                        <a:t>進修學校</a:t>
                      </a:r>
                      <a:endParaRPr sz="2400" u="none" strike="noStrike" cap="none" dirty="0">
                        <a:solidFill>
                          <a:srgbClr val="FFC000"/>
                        </a:solidFill>
                        <a:latin typeface="DFKai-SB"/>
                        <a:ea typeface="DFKai-SB"/>
                        <a:cs typeface="DFKai-SB"/>
                        <a:sym typeface="DFKai-SB"/>
                      </a:endParaRPr>
                    </a:p>
                  </a:txBody>
                  <a:tcPr marL="38569" marR="38569" marT="0" marB="0">
                    <a:solidFill>
                      <a:srgbClr val="65932E"/>
                    </a:solidFill>
                  </a:tcPr>
                </a:tc>
                <a:tc rowSpan="2">
                  <a:txBody>
                    <a:bodyPr/>
                    <a:lstStyle/>
                    <a:p>
                      <a:pPr marL="0" marR="0" lvl="0" indent="0" algn="ctr" rtl="0">
                        <a:spcBef>
                          <a:spcPts val="0"/>
                        </a:spcBef>
                        <a:spcAft>
                          <a:spcPts val="0"/>
                        </a:spcAft>
                        <a:buNone/>
                      </a:pPr>
                      <a:r>
                        <a:rPr lang="zh-TW" sz="3200" u="none" strike="noStrike" cap="none" dirty="0">
                          <a:solidFill>
                            <a:srgbClr val="FEF79C"/>
                          </a:solidFill>
                          <a:latin typeface="DFKai-SB"/>
                          <a:ea typeface="DFKai-SB"/>
                          <a:cs typeface="DFKai-SB"/>
                          <a:sym typeface="DFKai-SB"/>
                        </a:rPr>
                        <a:t>技優甄審</a:t>
                      </a:r>
                      <a:endParaRPr sz="3200" u="none" strike="noStrike" cap="none" dirty="0">
                        <a:solidFill>
                          <a:srgbClr val="FEF79C"/>
                        </a:solidFill>
                        <a:latin typeface="DFKai-SB"/>
                        <a:ea typeface="DFKai-SB"/>
                        <a:cs typeface="DFKai-SB"/>
                        <a:sym typeface="DFKai-SB"/>
                      </a:endParaRPr>
                    </a:p>
                  </a:txBody>
                  <a:tcPr marL="38569" marR="38569" marT="0" marB="0">
                    <a:solidFill>
                      <a:srgbClr val="65932E"/>
                    </a:solidFill>
                  </a:tcPr>
                </a:tc>
                <a:tc rowSpan="2">
                  <a:txBody>
                    <a:bodyPr/>
                    <a:lstStyle/>
                    <a:p>
                      <a:pPr marL="0" marR="0" lvl="0" indent="0" algn="ctr" rtl="0">
                        <a:spcBef>
                          <a:spcPts val="0"/>
                        </a:spcBef>
                        <a:spcAft>
                          <a:spcPts val="0"/>
                        </a:spcAft>
                        <a:buNone/>
                      </a:pPr>
                      <a:r>
                        <a:rPr lang="zh-TW" sz="3200" u="none" strike="noStrike" cap="none" dirty="0">
                          <a:solidFill>
                            <a:srgbClr val="FEF79C"/>
                          </a:solidFill>
                          <a:latin typeface="DFKai-SB"/>
                          <a:ea typeface="DFKai-SB"/>
                          <a:cs typeface="DFKai-SB"/>
                          <a:sym typeface="DFKai-SB"/>
                        </a:rPr>
                        <a:t>單獨招生</a:t>
                      </a:r>
                      <a:endParaRPr sz="3200" u="none" strike="noStrike" cap="none" dirty="0">
                        <a:solidFill>
                          <a:srgbClr val="FEF79C"/>
                        </a:solidFill>
                        <a:latin typeface="DFKai-SB"/>
                        <a:ea typeface="DFKai-SB"/>
                        <a:cs typeface="DFKai-SB"/>
                        <a:sym typeface="DFKai-SB"/>
                      </a:endParaRPr>
                    </a:p>
                    <a:p>
                      <a:pPr marL="0" marR="0" lvl="0" indent="0" algn="ctr" rtl="0">
                        <a:spcBef>
                          <a:spcPts val="0"/>
                        </a:spcBef>
                        <a:spcAft>
                          <a:spcPts val="0"/>
                        </a:spcAft>
                        <a:buNone/>
                      </a:pPr>
                      <a:r>
                        <a:rPr lang="zh-TW" sz="2400" u="none" strike="noStrike" cap="none" dirty="0">
                          <a:solidFill>
                            <a:srgbClr val="FFC000"/>
                          </a:solidFill>
                          <a:latin typeface="DFKai-SB"/>
                          <a:ea typeface="DFKai-SB"/>
                          <a:cs typeface="DFKai-SB"/>
                          <a:sym typeface="DFKai-SB"/>
                        </a:rPr>
                        <a:t>含園區生及進修學校</a:t>
                      </a:r>
                      <a:endParaRPr sz="2400" u="none" strike="noStrike" cap="none" dirty="0">
                        <a:solidFill>
                          <a:srgbClr val="FFC000"/>
                        </a:solidFill>
                        <a:latin typeface="DFKai-SB"/>
                        <a:ea typeface="DFKai-SB"/>
                        <a:cs typeface="DFKai-SB"/>
                        <a:sym typeface="DFKai-SB"/>
                      </a:endParaRPr>
                    </a:p>
                  </a:txBody>
                  <a:tcPr marL="38569" marR="38569" marT="0" marB="0">
                    <a:solidFill>
                      <a:srgbClr val="65932E"/>
                    </a:solidFill>
                  </a:tcPr>
                </a:tc>
                <a:tc gridSpan="4">
                  <a:txBody>
                    <a:bodyPr/>
                    <a:lstStyle/>
                    <a:p>
                      <a:pPr marL="0" marR="0" lvl="0" indent="0" algn="ctr" rtl="0">
                        <a:spcBef>
                          <a:spcPts val="0"/>
                        </a:spcBef>
                        <a:spcAft>
                          <a:spcPts val="0"/>
                        </a:spcAft>
                        <a:buNone/>
                      </a:pPr>
                      <a:r>
                        <a:rPr lang="zh-TW" sz="3600" u="none" strike="noStrike" cap="none">
                          <a:solidFill>
                            <a:srgbClr val="FEF79C"/>
                          </a:solidFill>
                          <a:latin typeface="DFKai-SB"/>
                          <a:ea typeface="DFKai-SB"/>
                          <a:cs typeface="DFKai-SB"/>
                          <a:sym typeface="DFKai-SB"/>
                        </a:rPr>
                        <a:t>甄選入學</a:t>
                      </a:r>
                      <a:endParaRPr sz="3600" u="none" strike="noStrike" cap="none">
                        <a:solidFill>
                          <a:srgbClr val="FEF79C"/>
                        </a:solidFill>
                        <a:latin typeface="DFKai-SB"/>
                        <a:ea typeface="DFKai-SB"/>
                        <a:cs typeface="DFKai-SB"/>
                        <a:sym typeface="DFKai-SB"/>
                      </a:endParaRPr>
                    </a:p>
                  </a:txBody>
                  <a:tcPr marL="38569" marR="38569" marT="0" marB="0" anchor="ctr">
                    <a:solidFill>
                      <a:srgbClr val="A493C6"/>
                    </a:solidFill>
                  </a:tcPr>
                </a:tc>
                <a:tc hMerge="1">
                  <a:txBody>
                    <a:bodyPr/>
                    <a:lstStyle/>
                    <a:p>
                      <a:endParaRPr lang="zh-TW"/>
                    </a:p>
                  </a:txBody>
                  <a:tcPr/>
                </a:tc>
                <a:tc hMerge="1">
                  <a:txBody>
                    <a:bodyPr/>
                    <a:lstStyle/>
                    <a:p>
                      <a:endParaRPr lang="zh-TW"/>
                    </a:p>
                  </a:txBody>
                  <a:tcPr/>
                </a:tc>
                <a:tc hMerge="1">
                  <a:txBody>
                    <a:bodyPr/>
                    <a:lstStyle/>
                    <a:p>
                      <a:endParaRPr lang="zh-TW"/>
                    </a:p>
                  </a:txBody>
                  <a:tcPr/>
                </a:tc>
                <a:tc rowSpan="2">
                  <a:txBody>
                    <a:bodyPr/>
                    <a:lstStyle/>
                    <a:p>
                      <a:pPr marL="0" marR="0" lvl="0" indent="0" algn="ctr" rtl="0">
                        <a:spcBef>
                          <a:spcPts val="0"/>
                        </a:spcBef>
                        <a:spcAft>
                          <a:spcPts val="0"/>
                        </a:spcAft>
                        <a:buNone/>
                      </a:pPr>
                      <a:r>
                        <a:rPr lang="zh-TW" sz="3200" u="none" strike="noStrike" cap="none" dirty="0">
                          <a:solidFill>
                            <a:srgbClr val="FEF79C"/>
                          </a:solidFill>
                          <a:latin typeface="DFKai-SB"/>
                          <a:ea typeface="DFKai-SB"/>
                          <a:cs typeface="DFKai-SB"/>
                          <a:sym typeface="DFKai-SB"/>
                        </a:rPr>
                        <a:t>考試分發入學</a:t>
                      </a:r>
                      <a:endParaRPr sz="3200" u="none" strike="noStrike" cap="none" dirty="0">
                        <a:solidFill>
                          <a:srgbClr val="FEF79C"/>
                        </a:solidFill>
                        <a:latin typeface="DFKai-SB"/>
                        <a:ea typeface="DFKai-SB"/>
                        <a:cs typeface="DFKai-SB"/>
                        <a:sym typeface="DFKai-SB"/>
                      </a:endParaRPr>
                    </a:p>
                  </a:txBody>
                  <a:tcPr marL="38569" marR="38569" marT="0" marB="0">
                    <a:solidFill>
                      <a:srgbClr val="910885"/>
                    </a:solidFill>
                  </a:tcPr>
                </a:tc>
                <a:tc rowSpan="2">
                  <a:txBody>
                    <a:bodyPr/>
                    <a:lstStyle/>
                    <a:p>
                      <a:pPr marL="0" marR="0" lvl="0" indent="0" algn="ctr" rtl="0">
                        <a:spcBef>
                          <a:spcPts val="0"/>
                        </a:spcBef>
                        <a:spcAft>
                          <a:spcPts val="0"/>
                        </a:spcAft>
                        <a:buNone/>
                      </a:pPr>
                      <a:r>
                        <a:rPr lang="zh-TW" sz="3200" u="none" strike="noStrike" cap="none" dirty="0">
                          <a:solidFill>
                            <a:srgbClr val="FFF0A0"/>
                          </a:solidFill>
                          <a:latin typeface="DFKai-SB"/>
                          <a:ea typeface="DFKai-SB"/>
                          <a:cs typeface="DFKai-SB"/>
                          <a:sym typeface="DFKai-SB"/>
                        </a:rPr>
                        <a:t>實用技能班</a:t>
                      </a:r>
                      <a:endParaRPr sz="3200" u="none" strike="noStrike" cap="none" dirty="0">
                        <a:solidFill>
                          <a:srgbClr val="FFF0A0"/>
                        </a:solidFill>
                        <a:latin typeface="DFKai-SB"/>
                        <a:ea typeface="DFKai-SB"/>
                        <a:cs typeface="DFKai-SB"/>
                        <a:sym typeface="DFKai-SB"/>
                      </a:endParaRPr>
                    </a:p>
                    <a:p>
                      <a:pPr marL="0" marR="0" lvl="0" indent="0" algn="ctr" rtl="0">
                        <a:spcBef>
                          <a:spcPts val="0"/>
                        </a:spcBef>
                        <a:spcAft>
                          <a:spcPts val="0"/>
                        </a:spcAft>
                        <a:buNone/>
                      </a:pPr>
                      <a:r>
                        <a:rPr lang="zh-TW" sz="3200" u="none" strike="noStrike" cap="none" dirty="0">
                          <a:solidFill>
                            <a:srgbClr val="FFF0A0"/>
                          </a:solidFill>
                          <a:latin typeface="DFKai-SB"/>
                          <a:ea typeface="DFKai-SB"/>
                          <a:cs typeface="DFKai-SB"/>
                          <a:sym typeface="DFKai-SB"/>
                        </a:rPr>
                        <a:t>學程</a:t>
                      </a:r>
                      <a:endParaRPr sz="3200" u="none" strike="noStrike" cap="none" dirty="0">
                        <a:solidFill>
                          <a:srgbClr val="FFF0A0"/>
                        </a:solidFill>
                        <a:latin typeface="DFKai-SB"/>
                        <a:ea typeface="DFKai-SB"/>
                        <a:cs typeface="DFKai-SB"/>
                        <a:sym typeface="DFKai-SB"/>
                      </a:endParaRPr>
                    </a:p>
                  </a:txBody>
                  <a:tcPr marL="38569" marR="38569" marT="0" marB="0" anchor="ctr">
                    <a:solidFill>
                      <a:srgbClr val="BB582F"/>
                    </a:solidFill>
                  </a:tcPr>
                </a:tc>
                <a:tc rowSpan="2">
                  <a:txBody>
                    <a:bodyPr/>
                    <a:lstStyle/>
                    <a:p>
                      <a:pPr marL="0" marR="0" lvl="0" indent="0" algn="ctr" rtl="0">
                        <a:spcBef>
                          <a:spcPts val="0"/>
                        </a:spcBef>
                        <a:spcAft>
                          <a:spcPts val="0"/>
                        </a:spcAft>
                        <a:buNone/>
                      </a:pPr>
                      <a:r>
                        <a:rPr lang="zh-TW" sz="3200" u="none" strike="noStrike" cap="none" dirty="0">
                          <a:solidFill>
                            <a:srgbClr val="FFF0A0"/>
                          </a:solidFill>
                          <a:latin typeface="DFKai-SB"/>
                          <a:ea typeface="DFKai-SB"/>
                          <a:cs typeface="DFKai-SB"/>
                          <a:sym typeface="DFKai-SB"/>
                        </a:rPr>
                        <a:t>建教合作班</a:t>
                      </a:r>
                      <a:endParaRPr sz="3200" u="none" strike="noStrike" cap="none" dirty="0">
                        <a:solidFill>
                          <a:srgbClr val="FFF0A0"/>
                        </a:solidFill>
                        <a:latin typeface="DFKai-SB"/>
                        <a:ea typeface="DFKai-SB"/>
                        <a:cs typeface="DFKai-SB"/>
                        <a:sym typeface="DFKai-SB"/>
                      </a:endParaRPr>
                    </a:p>
                  </a:txBody>
                  <a:tcPr marL="38569" marR="38569" marT="0" marB="0" anchor="ctr">
                    <a:solidFill>
                      <a:srgbClr val="BB582F"/>
                    </a:solidFill>
                  </a:tcPr>
                </a:tc>
                <a:tc gridSpan="3">
                  <a:txBody>
                    <a:bodyPr/>
                    <a:lstStyle/>
                    <a:p>
                      <a:pPr marL="0" marR="0" lvl="0" indent="0" algn="ctr" rtl="0">
                        <a:spcBef>
                          <a:spcPts val="0"/>
                        </a:spcBef>
                        <a:spcAft>
                          <a:spcPts val="0"/>
                        </a:spcAft>
                        <a:buNone/>
                      </a:pPr>
                      <a:r>
                        <a:rPr lang="zh-TW" sz="2800" u="none" strike="noStrike" cap="none" dirty="0">
                          <a:solidFill>
                            <a:srgbClr val="FFF0A0"/>
                          </a:solidFill>
                          <a:latin typeface="DFKai-SB"/>
                          <a:ea typeface="DFKai-SB"/>
                          <a:cs typeface="DFKai-SB"/>
                          <a:sym typeface="DFKai-SB"/>
                        </a:rPr>
                        <a:t>體育</a:t>
                      </a:r>
                      <a:endParaRPr lang="en-US" altLang="zh-TW" sz="2800" u="none" strike="noStrike" cap="none" dirty="0">
                        <a:solidFill>
                          <a:srgbClr val="FFF0A0"/>
                        </a:solidFill>
                        <a:latin typeface="DFKai-SB"/>
                        <a:ea typeface="DFKai-SB"/>
                        <a:cs typeface="DFKai-SB"/>
                        <a:sym typeface="DFKai-SB"/>
                      </a:endParaRPr>
                    </a:p>
                    <a:p>
                      <a:pPr marL="0" marR="0" lvl="0" indent="0" algn="ctr" rtl="0">
                        <a:spcBef>
                          <a:spcPts val="0"/>
                        </a:spcBef>
                        <a:spcAft>
                          <a:spcPts val="0"/>
                        </a:spcAft>
                        <a:buNone/>
                      </a:pPr>
                      <a:r>
                        <a:rPr lang="zh-TW" sz="2800" u="none" strike="noStrike" cap="none" dirty="0">
                          <a:solidFill>
                            <a:srgbClr val="FFF0A0"/>
                          </a:solidFill>
                          <a:latin typeface="DFKai-SB"/>
                          <a:ea typeface="DFKai-SB"/>
                          <a:cs typeface="DFKai-SB"/>
                          <a:sym typeface="DFKai-SB"/>
                        </a:rPr>
                        <a:t>績優</a:t>
                      </a:r>
                      <a:endParaRPr sz="2800" u="none" strike="noStrike" cap="none" dirty="0">
                        <a:solidFill>
                          <a:srgbClr val="FFF0A0"/>
                        </a:solidFill>
                        <a:latin typeface="DFKai-SB"/>
                        <a:ea typeface="DFKai-SB"/>
                        <a:cs typeface="DFKai-SB"/>
                        <a:sym typeface="DFKai-SB"/>
                      </a:endParaRPr>
                    </a:p>
                  </a:txBody>
                  <a:tcPr marL="38569" marR="38569" marT="0" marB="0" anchor="ctr">
                    <a:solidFill>
                      <a:srgbClr val="BB582F"/>
                    </a:solidFill>
                  </a:tcPr>
                </a:tc>
                <a:tc hMerge="1">
                  <a:txBody>
                    <a:bodyPr/>
                    <a:lstStyle/>
                    <a:p>
                      <a:endParaRPr lang="zh-TW"/>
                    </a:p>
                  </a:txBody>
                  <a:tcPr/>
                </a:tc>
                <a:tc hMerge="1">
                  <a:txBody>
                    <a:bodyPr/>
                    <a:lstStyle/>
                    <a:p>
                      <a:endParaRPr lang="zh-TW"/>
                    </a:p>
                  </a:txBody>
                  <a:tcPr/>
                </a:tc>
                <a:tc rowSpan="2">
                  <a:txBody>
                    <a:bodyPr/>
                    <a:lstStyle/>
                    <a:p>
                      <a:pPr marL="0" marR="0" lvl="0" indent="0" algn="ctr" rtl="0">
                        <a:spcBef>
                          <a:spcPts val="0"/>
                        </a:spcBef>
                        <a:spcAft>
                          <a:spcPts val="0"/>
                        </a:spcAft>
                        <a:buNone/>
                      </a:pPr>
                      <a:r>
                        <a:rPr lang="zh-TW" sz="3200" u="none" strike="noStrike" cap="none">
                          <a:solidFill>
                            <a:srgbClr val="FFF0A0"/>
                          </a:solidFill>
                          <a:latin typeface="DFKai-SB"/>
                          <a:ea typeface="DFKai-SB"/>
                          <a:cs typeface="DFKai-SB"/>
                          <a:sym typeface="DFKai-SB"/>
                        </a:rPr>
                        <a:t>未受獎補助私校單獨招生</a:t>
                      </a:r>
                      <a:endParaRPr sz="3200" u="none" strike="noStrike" cap="none">
                        <a:solidFill>
                          <a:srgbClr val="FFF0A0"/>
                        </a:solidFill>
                        <a:latin typeface="DFKai-SB"/>
                        <a:ea typeface="DFKai-SB"/>
                        <a:cs typeface="DFKai-SB"/>
                        <a:sym typeface="DFKai-SB"/>
                      </a:endParaRPr>
                    </a:p>
                  </a:txBody>
                  <a:tcPr marL="38569" marR="38569" marT="0" marB="0" anchor="ctr">
                    <a:solidFill>
                      <a:srgbClr val="BB582F"/>
                    </a:solidFill>
                  </a:tcPr>
                </a:tc>
                <a:extLst>
                  <a:ext uri="{0D108BD9-81ED-4DB2-BD59-A6C34878D82A}">
                    <a16:rowId xmlns="" xmlns:a16="http://schemas.microsoft.com/office/drawing/2014/main" val="10001"/>
                  </a:ext>
                </a:extLst>
              </a:tr>
              <a:tr h="4464912">
                <a:tc vMerge="1">
                  <a:txBody>
                    <a:bodyPr/>
                    <a:lstStyle/>
                    <a:p>
                      <a:endParaRPr lang="zh-TW"/>
                    </a:p>
                  </a:txBody>
                  <a:tcPr/>
                </a:tc>
                <a:tc vMerge="1">
                  <a:txBody>
                    <a:bodyPr/>
                    <a:lstStyle/>
                    <a:p>
                      <a:endParaRPr lang="zh-TW"/>
                    </a:p>
                  </a:txBody>
                  <a:tcPr/>
                </a:tc>
                <a:tc vMerge="1">
                  <a:txBody>
                    <a:bodyPr/>
                    <a:lstStyle/>
                    <a:p>
                      <a:endParaRPr lang="zh-TW"/>
                    </a:p>
                  </a:txBody>
                  <a:tcPr/>
                </a:tc>
                <a:tc vMerge="1">
                  <a:txBody>
                    <a:bodyPr/>
                    <a:lstStyle/>
                    <a:p>
                      <a:endParaRPr lang="zh-TW"/>
                    </a:p>
                  </a:txBody>
                  <a:tcPr/>
                </a:tc>
                <a:tc vMerge="1">
                  <a:txBody>
                    <a:bodyPr/>
                    <a:lstStyle/>
                    <a:p>
                      <a:endParaRPr lang="zh-TW"/>
                    </a:p>
                  </a:txBody>
                  <a:tcPr/>
                </a:tc>
                <a:tc vMerge="1">
                  <a:txBody>
                    <a:bodyPr/>
                    <a:lstStyle/>
                    <a:p>
                      <a:endParaRPr lang="zh-TW"/>
                    </a:p>
                  </a:txBody>
                  <a:tcPr/>
                </a:tc>
                <a:tc>
                  <a:txBody>
                    <a:bodyPr/>
                    <a:lstStyle/>
                    <a:p>
                      <a:pPr marL="0" marR="0" lvl="0" indent="0" algn="ctr" rtl="0">
                        <a:spcBef>
                          <a:spcPts val="0"/>
                        </a:spcBef>
                        <a:spcAft>
                          <a:spcPts val="0"/>
                        </a:spcAft>
                        <a:buNone/>
                      </a:pPr>
                      <a:r>
                        <a:rPr lang="zh-TW" sz="3200" u="none" strike="noStrike" cap="none" dirty="0">
                          <a:solidFill>
                            <a:srgbClr val="FEF79C"/>
                          </a:solidFill>
                          <a:latin typeface="DFKai-SB"/>
                          <a:ea typeface="DFKai-SB"/>
                          <a:cs typeface="DFKai-SB"/>
                          <a:sym typeface="DFKai-SB"/>
                        </a:rPr>
                        <a:t>科學班</a:t>
                      </a:r>
                      <a:endParaRPr lang="en-US" altLang="zh-TW" sz="3200" u="none" strike="noStrike" cap="none" dirty="0">
                        <a:solidFill>
                          <a:srgbClr val="FEF79C"/>
                        </a:solidFill>
                        <a:latin typeface="DFKai-SB"/>
                        <a:ea typeface="DFKai-SB"/>
                        <a:cs typeface="DFKai-SB"/>
                        <a:sym typeface="DFKai-SB"/>
                      </a:endParaRPr>
                    </a:p>
                    <a:p>
                      <a:pPr marL="0" marR="0" lvl="0" indent="0" algn="ctr" rtl="0">
                        <a:spcBef>
                          <a:spcPts val="0"/>
                        </a:spcBef>
                        <a:spcAft>
                          <a:spcPts val="0"/>
                        </a:spcAft>
                        <a:buNone/>
                      </a:pPr>
                      <a:endParaRPr lang="en-US" altLang="zh-TW" sz="3200" u="none" strike="noStrike" cap="none" dirty="0">
                        <a:solidFill>
                          <a:srgbClr val="FEF79C"/>
                        </a:solidFill>
                        <a:latin typeface="DFKai-SB"/>
                        <a:ea typeface="DFKai-SB"/>
                        <a:sym typeface="DFKai-SB"/>
                      </a:endParaRPr>
                    </a:p>
                    <a:p>
                      <a:pPr marL="0" marR="0" lvl="0" indent="0" algn="ctr" rtl="0">
                        <a:spcBef>
                          <a:spcPts val="0"/>
                        </a:spcBef>
                        <a:spcAft>
                          <a:spcPts val="0"/>
                        </a:spcAft>
                        <a:buNone/>
                      </a:pPr>
                      <a:endParaRPr lang="en-US" altLang="zh-TW" sz="3200" u="none" strike="noStrike" cap="none" dirty="0">
                        <a:solidFill>
                          <a:srgbClr val="FEF79C"/>
                        </a:solidFill>
                        <a:latin typeface="DFKai-SB"/>
                        <a:ea typeface="DFKai-SB"/>
                        <a:sym typeface="DFKai-SB"/>
                      </a:endParaRPr>
                    </a:p>
                    <a:p>
                      <a:pPr marL="0" marR="0" lvl="0" indent="0" algn="ctr" rtl="0">
                        <a:spcBef>
                          <a:spcPts val="0"/>
                        </a:spcBef>
                        <a:spcAft>
                          <a:spcPts val="0"/>
                        </a:spcAft>
                        <a:buNone/>
                      </a:pPr>
                      <a:endParaRPr lang="en-US" altLang="zh-TW" sz="3200" u="none" strike="noStrike" cap="none" dirty="0">
                        <a:solidFill>
                          <a:srgbClr val="FEF79C"/>
                        </a:solidFill>
                        <a:latin typeface="DFKai-SB"/>
                        <a:ea typeface="DFKai-SB"/>
                        <a:sym typeface="DFKai-SB"/>
                      </a:endParaRPr>
                    </a:p>
                    <a:p>
                      <a:pPr marL="0" marR="0" lvl="0" indent="0" algn="ctr" rtl="0">
                        <a:spcBef>
                          <a:spcPts val="0"/>
                        </a:spcBef>
                        <a:spcAft>
                          <a:spcPts val="0"/>
                        </a:spcAft>
                        <a:buNone/>
                      </a:pPr>
                      <a:endParaRPr dirty="0"/>
                    </a:p>
                  </a:txBody>
                  <a:tcPr marL="38569" marR="38569" marT="0" marB="0">
                    <a:solidFill>
                      <a:srgbClr val="A493C6"/>
                    </a:solidFill>
                  </a:tcPr>
                </a:tc>
                <a:tc>
                  <a:txBody>
                    <a:bodyPr/>
                    <a:lstStyle/>
                    <a:p>
                      <a:pPr marL="0" marR="0" lvl="0" indent="0" algn="ctr" rtl="0">
                        <a:spcBef>
                          <a:spcPts val="0"/>
                        </a:spcBef>
                        <a:spcAft>
                          <a:spcPts val="0"/>
                        </a:spcAft>
                        <a:buNone/>
                      </a:pPr>
                      <a:r>
                        <a:rPr lang="zh-TW" sz="3200" u="none" strike="noStrike" cap="none" dirty="0">
                          <a:solidFill>
                            <a:srgbClr val="FEF79C"/>
                          </a:solidFill>
                          <a:latin typeface="DFKai-SB"/>
                          <a:ea typeface="DFKai-SB"/>
                          <a:cs typeface="DFKai-SB"/>
                          <a:sym typeface="DFKai-SB"/>
                        </a:rPr>
                        <a:t>藝術才能班</a:t>
                      </a:r>
                      <a:endParaRPr lang="en-US" altLang="zh-TW" sz="3200" u="none" strike="noStrike" cap="none" dirty="0">
                        <a:solidFill>
                          <a:srgbClr val="FEF79C"/>
                        </a:solidFill>
                        <a:latin typeface="DFKai-SB"/>
                        <a:ea typeface="DFKai-SB"/>
                        <a:cs typeface="DFKai-SB"/>
                        <a:sym typeface="DFKai-SB"/>
                      </a:endParaRPr>
                    </a:p>
                  </a:txBody>
                  <a:tcPr marL="38569" marR="38569" marT="0" marB="0">
                    <a:solidFill>
                      <a:srgbClr val="A493C6"/>
                    </a:solidFill>
                  </a:tcPr>
                </a:tc>
                <a:tc>
                  <a:txBody>
                    <a:bodyPr/>
                    <a:lstStyle/>
                    <a:p>
                      <a:pPr marL="0" marR="0" lvl="0" indent="0" algn="ctr" rtl="0">
                        <a:spcBef>
                          <a:spcPts val="0"/>
                        </a:spcBef>
                        <a:spcAft>
                          <a:spcPts val="0"/>
                        </a:spcAft>
                        <a:buNone/>
                      </a:pPr>
                      <a:r>
                        <a:rPr lang="zh-TW" sz="3200" u="none" strike="noStrike" cap="none">
                          <a:solidFill>
                            <a:srgbClr val="FEF79C"/>
                          </a:solidFill>
                          <a:latin typeface="DFKai-SB"/>
                          <a:ea typeface="DFKai-SB"/>
                          <a:cs typeface="DFKai-SB"/>
                          <a:sym typeface="DFKai-SB"/>
                        </a:rPr>
                        <a:t>職業類群科</a:t>
                      </a:r>
                      <a:endParaRPr/>
                    </a:p>
                  </a:txBody>
                  <a:tcPr marL="38569" marR="38569" marT="0" marB="0">
                    <a:solidFill>
                      <a:srgbClr val="A493C6"/>
                    </a:solidFill>
                  </a:tcPr>
                </a:tc>
                <a:tc>
                  <a:txBody>
                    <a:bodyPr/>
                    <a:lstStyle/>
                    <a:p>
                      <a:pPr marL="0" marR="0" lvl="0" indent="0" algn="ctr" rtl="0">
                        <a:spcBef>
                          <a:spcPts val="0"/>
                        </a:spcBef>
                        <a:spcAft>
                          <a:spcPts val="0"/>
                        </a:spcAft>
                        <a:buNone/>
                      </a:pPr>
                      <a:r>
                        <a:rPr lang="zh-TW" sz="3200" u="none" strike="noStrike" cap="none">
                          <a:solidFill>
                            <a:srgbClr val="FEF79C"/>
                          </a:solidFill>
                          <a:latin typeface="DFKai-SB"/>
                          <a:ea typeface="DFKai-SB"/>
                          <a:cs typeface="DFKai-SB"/>
                          <a:sym typeface="DFKai-SB"/>
                        </a:rPr>
                        <a:t>體育班</a:t>
                      </a:r>
                      <a:endParaRPr/>
                    </a:p>
                  </a:txBody>
                  <a:tcPr marL="38569" marR="38569" marT="0" marB="0">
                    <a:solidFill>
                      <a:srgbClr val="A493C6"/>
                    </a:solidFill>
                  </a:tcPr>
                </a:tc>
                <a:tc vMerge="1">
                  <a:txBody>
                    <a:bodyPr/>
                    <a:lstStyle/>
                    <a:p>
                      <a:endParaRPr lang="zh-TW"/>
                    </a:p>
                  </a:txBody>
                  <a:tcPr/>
                </a:tc>
                <a:tc vMerge="1">
                  <a:txBody>
                    <a:bodyPr/>
                    <a:lstStyle/>
                    <a:p>
                      <a:endParaRPr lang="zh-TW"/>
                    </a:p>
                  </a:txBody>
                  <a:tcPr/>
                </a:tc>
                <a:tc vMerge="1">
                  <a:txBody>
                    <a:bodyPr/>
                    <a:lstStyle/>
                    <a:p>
                      <a:endParaRPr lang="zh-TW"/>
                    </a:p>
                  </a:txBody>
                  <a:tcPr/>
                </a:tc>
                <a:tc>
                  <a:txBody>
                    <a:bodyPr/>
                    <a:lstStyle/>
                    <a:p>
                      <a:pPr marL="0" marR="0" lvl="0" indent="0" algn="ctr" rtl="0">
                        <a:spcBef>
                          <a:spcPts val="0"/>
                        </a:spcBef>
                        <a:spcAft>
                          <a:spcPts val="0"/>
                        </a:spcAft>
                        <a:buNone/>
                      </a:pPr>
                      <a:r>
                        <a:rPr lang="zh-TW" sz="3200" u="none" strike="noStrike" cap="none" dirty="0">
                          <a:solidFill>
                            <a:srgbClr val="FFF0A0"/>
                          </a:solidFill>
                          <a:latin typeface="DFKai-SB"/>
                          <a:ea typeface="DFKai-SB"/>
                          <a:cs typeface="DFKai-SB"/>
                          <a:sym typeface="DFKai-SB"/>
                        </a:rPr>
                        <a:t>獨招</a:t>
                      </a:r>
                      <a:endParaRPr sz="3200" u="none" strike="noStrike" cap="none" dirty="0">
                        <a:solidFill>
                          <a:srgbClr val="FFF0A0"/>
                        </a:solidFill>
                        <a:latin typeface="DFKai-SB"/>
                        <a:ea typeface="DFKai-SB"/>
                        <a:cs typeface="DFKai-SB"/>
                        <a:sym typeface="DFKai-SB"/>
                      </a:endParaRPr>
                    </a:p>
                  </a:txBody>
                  <a:tcPr marL="38569" marR="38569" marT="0" marB="0" anchor="ctr">
                    <a:solidFill>
                      <a:srgbClr val="BB582F"/>
                    </a:solidFill>
                  </a:tcPr>
                </a:tc>
                <a:tc>
                  <a:txBody>
                    <a:bodyPr/>
                    <a:lstStyle/>
                    <a:p>
                      <a:pPr marL="0" marR="0" lvl="0" indent="0" algn="ctr" rtl="0">
                        <a:spcBef>
                          <a:spcPts val="0"/>
                        </a:spcBef>
                        <a:spcAft>
                          <a:spcPts val="0"/>
                        </a:spcAft>
                        <a:buNone/>
                      </a:pPr>
                      <a:r>
                        <a:rPr lang="zh-TW" sz="3200" u="none" strike="noStrike" cap="none">
                          <a:solidFill>
                            <a:srgbClr val="FFF0A0"/>
                          </a:solidFill>
                          <a:latin typeface="DFKai-SB"/>
                          <a:ea typeface="DFKai-SB"/>
                          <a:cs typeface="DFKai-SB"/>
                          <a:sym typeface="DFKai-SB"/>
                        </a:rPr>
                        <a:t>甄試</a:t>
                      </a:r>
                      <a:endParaRPr sz="3200" u="none" strike="noStrike" cap="none">
                        <a:solidFill>
                          <a:srgbClr val="FFF0A0"/>
                        </a:solidFill>
                        <a:latin typeface="DFKai-SB"/>
                        <a:ea typeface="DFKai-SB"/>
                        <a:cs typeface="DFKai-SB"/>
                        <a:sym typeface="DFKai-SB"/>
                      </a:endParaRPr>
                    </a:p>
                  </a:txBody>
                  <a:tcPr marL="38569" marR="38569" marT="0" marB="0" anchor="ctr">
                    <a:solidFill>
                      <a:srgbClr val="BB582F"/>
                    </a:solidFill>
                  </a:tcPr>
                </a:tc>
                <a:tc>
                  <a:txBody>
                    <a:bodyPr/>
                    <a:lstStyle/>
                    <a:p>
                      <a:pPr marL="0" marR="0" lvl="0" indent="0" algn="ctr" rtl="0">
                        <a:spcBef>
                          <a:spcPts val="0"/>
                        </a:spcBef>
                        <a:spcAft>
                          <a:spcPts val="0"/>
                        </a:spcAft>
                        <a:buNone/>
                      </a:pPr>
                      <a:r>
                        <a:rPr lang="zh-TW" sz="3200" u="none" strike="noStrike" cap="none" dirty="0">
                          <a:solidFill>
                            <a:srgbClr val="FFF0A0"/>
                          </a:solidFill>
                          <a:latin typeface="DFKai-SB"/>
                          <a:ea typeface="DFKai-SB"/>
                          <a:cs typeface="DFKai-SB"/>
                          <a:sym typeface="DFKai-SB"/>
                        </a:rPr>
                        <a:t>甄審</a:t>
                      </a:r>
                      <a:endParaRPr sz="3200" u="none" strike="noStrike" cap="none" dirty="0">
                        <a:solidFill>
                          <a:srgbClr val="FFF0A0"/>
                        </a:solidFill>
                        <a:latin typeface="DFKai-SB"/>
                        <a:ea typeface="DFKai-SB"/>
                        <a:cs typeface="DFKai-SB"/>
                        <a:sym typeface="DFKai-SB"/>
                      </a:endParaRPr>
                    </a:p>
                  </a:txBody>
                  <a:tcPr marL="38569" marR="38569" marT="0" marB="0" anchor="ctr">
                    <a:solidFill>
                      <a:srgbClr val="BB582F"/>
                    </a:solidFill>
                  </a:tcPr>
                </a:tc>
                <a:tc vMerge="1">
                  <a:txBody>
                    <a:bodyPr/>
                    <a:lstStyle/>
                    <a:p>
                      <a:endParaRPr lang="zh-TW"/>
                    </a:p>
                  </a:txBody>
                  <a:tcPr/>
                </a:tc>
                <a:extLst>
                  <a:ext uri="{0D108BD9-81ED-4DB2-BD59-A6C34878D82A}">
                    <a16:rowId xmlns="" xmlns:a16="http://schemas.microsoft.com/office/drawing/2014/main" val="10002"/>
                  </a:ext>
                </a:extLst>
              </a:tr>
            </a:tbl>
          </a:graphicData>
        </a:graphic>
      </p:graphicFrame>
      <p:sp>
        <p:nvSpPr>
          <p:cNvPr id="6" name="Google Shape;965;p94"/>
          <p:cNvSpPr/>
          <p:nvPr/>
        </p:nvSpPr>
        <p:spPr>
          <a:xfrm>
            <a:off x="449689" y="136420"/>
            <a:ext cx="7920880" cy="749300"/>
          </a:xfrm>
          <a:prstGeom prst="rect">
            <a:avLst/>
          </a:prstGeom>
          <a:solidFill>
            <a:srgbClr val="0070C0"/>
          </a:solidFill>
          <a:ln>
            <a:noFill/>
          </a:ln>
        </p:spPr>
        <p:txBody>
          <a:bodyPr spcFirstLastPara="1" wrap="square" lIns="91425" tIns="45700" rIns="91425" bIns="45700" anchor="t" anchorCtr="0">
            <a:noAutofit/>
          </a:bodyPr>
          <a:lstStyle/>
          <a:p>
            <a:pPr>
              <a:buClr>
                <a:srgbClr val="000000"/>
              </a:buClr>
              <a:buFont typeface="Arial"/>
              <a:buNone/>
            </a:pPr>
            <a:r>
              <a:rPr lang="zh-TW" altLang="en-US" sz="4000" kern="0" dirty="0" smtClean="0">
                <a:solidFill>
                  <a:schemeClr val="bg1">
                    <a:lumMod val="95000"/>
                  </a:schemeClr>
                </a:solidFill>
                <a:latin typeface="標楷體" panose="03000509000000000000" pitchFamily="65" charset="-120"/>
                <a:ea typeface="標楷體" panose="03000509000000000000" pitchFamily="65" charset="-120"/>
                <a:cs typeface="Arial"/>
                <a:sym typeface="Arial"/>
              </a:rPr>
              <a:t>入學管道</a:t>
            </a:r>
            <a:r>
              <a:rPr lang="en-US" altLang="zh-TW" sz="4000" kern="0" dirty="0" smtClean="0">
                <a:solidFill>
                  <a:schemeClr val="bg1">
                    <a:lumMod val="95000"/>
                  </a:schemeClr>
                </a:solidFill>
                <a:latin typeface="標楷體" panose="03000509000000000000" pitchFamily="65" charset="-120"/>
                <a:ea typeface="標楷體" panose="03000509000000000000" pitchFamily="65" charset="-120"/>
                <a:cs typeface="Arial"/>
                <a:sym typeface="Arial"/>
              </a:rPr>
              <a:t>1-(</a:t>
            </a:r>
            <a:r>
              <a:rPr lang="zh-TW" altLang="en-US" sz="4000" kern="0" dirty="0" smtClean="0">
                <a:solidFill>
                  <a:schemeClr val="bg1">
                    <a:lumMod val="95000"/>
                  </a:schemeClr>
                </a:solidFill>
                <a:latin typeface="標楷體" panose="03000509000000000000" pitchFamily="65" charset="-120"/>
                <a:ea typeface="標楷體" panose="03000509000000000000" pitchFamily="65" charset="-120"/>
                <a:cs typeface="Arial"/>
                <a:sym typeface="Arial"/>
              </a:rPr>
              <a:t>高級中等學校</a:t>
            </a:r>
            <a:r>
              <a:rPr lang="en-US" altLang="zh-TW" sz="4000" kern="0" dirty="0" smtClean="0">
                <a:solidFill>
                  <a:schemeClr val="bg1">
                    <a:lumMod val="95000"/>
                  </a:schemeClr>
                </a:solidFill>
                <a:latin typeface="標楷體" panose="03000509000000000000" pitchFamily="65" charset="-120"/>
                <a:ea typeface="標楷體" panose="03000509000000000000" pitchFamily="65" charset="-120"/>
                <a:cs typeface="Arial"/>
                <a:sym typeface="Arial"/>
              </a:rPr>
              <a:t>)</a:t>
            </a:r>
            <a:endParaRPr sz="1200" kern="0" dirty="0">
              <a:solidFill>
                <a:schemeClr val="bg1">
                  <a:lumMod val="95000"/>
                </a:schemeClr>
              </a:solidFill>
              <a:latin typeface="標楷體" panose="03000509000000000000" pitchFamily="65" charset="-120"/>
              <a:ea typeface="標楷體" panose="03000509000000000000" pitchFamily="65" charset="-120"/>
              <a:cs typeface="Arial"/>
              <a:sym typeface="Arial"/>
            </a:endParaRPr>
          </a:p>
        </p:txBody>
      </p:sp>
      <p:sp>
        <p:nvSpPr>
          <p:cNvPr id="2" name="圓角矩形 1"/>
          <p:cNvSpPr/>
          <p:nvPr/>
        </p:nvSpPr>
        <p:spPr>
          <a:xfrm>
            <a:off x="2123728" y="1412776"/>
            <a:ext cx="648072" cy="532859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28085425"/>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131B8EA2-46F0-4EFD-AA39-F1D4219E0ABE}" type="slidenum">
              <a:rPr lang="zh-TW" altLang="en-US" smtClean="0"/>
              <a:pPr/>
              <a:t>30</a:t>
            </a:fld>
            <a:endParaRPr lang="zh-TW" altLang="en-US" dirty="0"/>
          </a:p>
        </p:txBody>
      </p:sp>
      <p:pic>
        <p:nvPicPr>
          <p:cNvPr id="3" name="圖片 2"/>
          <p:cNvPicPr>
            <a:picLocks noChangeAspect="1"/>
          </p:cNvPicPr>
          <p:nvPr/>
        </p:nvPicPr>
        <p:blipFill>
          <a:blip r:embed="rId2"/>
          <a:stretch>
            <a:fillRect/>
          </a:stretch>
        </p:blipFill>
        <p:spPr>
          <a:xfrm>
            <a:off x="105421" y="759428"/>
            <a:ext cx="9038579" cy="5339143"/>
          </a:xfrm>
          <a:prstGeom prst="rect">
            <a:avLst/>
          </a:prstGeom>
        </p:spPr>
      </p:pic>
      <p:sp>
        <p:nvSpPr>
          <p:cNvPr id="4" name="Google Shape;1688;p170"/>
          <p:cNvSpPr txBox="1">
            <a:spLocks/>
          </p:cNvSpPr>
          <p:nvPr/>
        </p:nvSpPr>
        <p:spPr>
          <a:xfrm>
            <a:off x="107381" y="394303"/>
            <a:ext cx="584597" cy="365125"/>
          </a:xfrm>
          <a:prstGeom prst="rect">
            <a:avLst/>
          </a:prstGeom>
          <a:noFill/>
          <a:ln>
            <a:noFill/>
          </a:ln>
        </p:spPr>
        <p:txBody>
          <a:bodyPr spcFirstLastPara="1" wrap="square" lIns="91425" tIns="45700" rIns="91425" bIns="45700" anchor="ctr" anchorCtr="0">
            <a:noAutofit/>
          </a:bodyPr>
          <a:lstStyle>
            <a:defPPr>
              <a:defRPr lang="zh-TW"/>
            </a:defPPr>
            <a:lvl1pPr marL="0" marR="0" lvl="0" indent="0" algn="r" defTabSz="914400" rtl="0" eaLnBrk="1" latinLnBrk="0" hangingPunct="1">
              <a:spcBef>
                <a:spcPts val="0"/>
              </a:spcBef>
              <a:spcAft>
                <a:spcPts val="0"/>
              </a:spcAft>
              <a:buNone/>
              <a:defRPr sz="1500" kern="1200">
                <a:solidFill>
                  <a:srgbClr val="FEFFFF"/>
                </a:solidFill>
                <a:latin typeface="Arial" panose="020B0604020202020204" pitchFamily="34" charset="0"/>
                <a:ea typeface="Century Gothic"/>
                <a:cs typeface="Arial" panose="020B0604020202020204" pitchFamily="34" charset="0"/>
                <a:sym typeface="Century Gothic"/>
              </a:defRPr>
            </a:lvl1pPr>
            <a:lvl2pPr marL="0" marR="0" lvl="1" indent="0" algn="r" defTabSz="914400" rtl="0" eaLnBrk="1" latinLnBrk="0" hangingPunct="1">
              <a:spcBef>
                <a:spcPts val="0"/>
              </a:spcBef>
              <a:spcAft>
                <a:spcPts val="0"/>
              </a:spcAft>
              <a:buNone/>
              <a:defRPr sz="1500" kern="1200">
                <a:solidFill>
                  <a:srgbClr val="FEFFFF"/>
                </a:solidFill>
                <a:latin typeface="Century Gothic"/>
                <a:ea typeface="Century Gothic"/>
                <a:cs typeface="Century Gothic"/>
                <a:sym typeface="Century Gothic"/>
              </a:defRPr>
            </a:lvl2pPr>
            <a:lvl3pPr marL="0" marR="0" lvl="2" indent="0" algn="r" defTabSz="914400" rtl="0" eaLnBrk="1" latinLnBrk="0" hangingPunct="1">
              <a:spcBef>
                <a:spcPts val="0"/>
              </a:spcBef>
              <a:spcAft>
                <a:spcPts val="0"/>
              </a:spcAft>
              <a:buNone/>
              <a:defRPr sz="1500" kern="1200">
                <a:solidFill>
                  <a:srgbClr val="FEFFFF"/>
                </a:solidFill>
                <a:latin typeface="Century Gothic"/>
                <a:ea typeface="Century Gothic"/>
                <a:cs typeface="Century Gothic"/>
                <a:sym typeface="Century Gothic"/>
              </a:defRPr>
            </a:lvl3pPr>
            <a:lvl4pPr marL="0" marR="0" lvl="3" indent="0" algn="r" defTabSz="914400" rtl="0" eaLnBrk="1" latinLnBrk="0" hangingPunct="1">
              <a:spcBef>
                <a:spcPts val="0"/>
              </a:spcBef>
              <a:spcAft>
                <a:spcPts val="0"/>
              </a:spcAft>
              <a:buNone/>
              <a:defRPr sz="1500" kern="1200">
                <a:solidFill>
                  <a:srgbClr val="FEFFFF"/>
                </a:solidFill>
                <a:latin typeface="Century Gothic"/>
                <a:ea typeface="Century Gothic"/>
                <a:cs typeface="Century Gothic"/>
                <a:sym typeface="Century Gothic"/>
              </a:defRPr>
            </a:lvl4pPr>
            <a:lvl5pPr marL="0" marR="0" lvl="4" indent="0" algn="r" defTabSz="914400" rtl="0" eaLnBrk="1" latinLnBrk="0" hangingPunct="1">
              <a:spcBef>
                <a:spcPts val="0"/>
              </a:spcBef>
              <a:spcAft>
                <a:spcPts val="0"/>
              </a:spcAft>
              <a:buNone/>
              <a:defRPr sz="1500" kern="1200">
                <a:solidFill>
                  <a:srgbClr val="FEFFFF"/>
                </a:solidFill>
                <a:latin typeface="Century Gothic"/>
                <a:ea typeface="Century Gothic"/>
                <a:cs typeface="Century Gothic"/>
                <a:sym typeface="Century Gothic"/>
              </a:defRPr>
            </a:lvl5pPr>
            <a:lvl6pPr marL="0" marR="0" lvl="5" indent="0" algn="r" defTabSz="914400" rtl="0" eaLnBrk="1" latinLnBrk="0" hangingPunct="1">
              <a:spcBef>
                <a:spcPts val="0"/>
              </a:spcBef>
              <a:spcAft>
                <a:spcPts val="0"/>
              </a:spcAft>
              <a:buNone/>
              <a:defRPr sz="1500" kern="1200">
                <a:solidFill>
                  <a:srgbClr val="FEFFFF"/>
                </a:solidFill>
                <a:latin typeface="Century Gothic"/>
                <a:ea typeface="Century Gothic"/>
                <a:cs typeface="Century Gothic"/>
                <a:sym typeface="Century Gothic"/>
              </a:defRPr>
            </a:lvl6pPr>
            <a:lvl7pPr marL="0" marR="0" lvl="6" indent="0" algn="r" defTabSz="914400" rtl="0" eaLnBrk="1" latinLnBrk="0" hangingPunct="1">
              <a:spcBef>
                <a:spcPts val="0"/>
              </a:spcBef>
              <a:spcAft>
                <a:spcPts val="0"/>
              </a:spcAft>
              <a:buNone/>
              <a:defRPr sz="1500" kern="1200">
                <a:solidFill>
                  <a:srgbClr val="FEFFFF"/>
                </a:solidFill>
                <a:latin typeface="Century Gothic"/>
                <a:ea typeface="Century Gothic"/>
                <a:cs typeface="Century Gothic"/>
                <a:sym typeface="Century Gothic"/>
              </a:defRPr>
            </a:lvl7pPr>
            <a:lvl8pPr marL="0" marR="0" lvl="7" indent="0" algn="r" defTabSz="914400" rtl="0" eaLnBrk="1" latinLnBrk="0" hangingPunct="1">
              <a:spcBef>
                <a:spcPts val="0"/>
              </a:spcBef>
              <a:spcAft>
                <a:spcPts val="0"/>
              </a:spcAft>
              <a:buNone/>
              <a:defRPr sz="1500" kern="1200">
                <a:solidFill>
                  <a:srgbClr val="FEFFFF"/>
                </a:solidFill>
                <a:latin typeface="Century Gothic"/>
                <a:ea typeface="Century Gothic"/>
                <a:cs typeface="Century Gothic"/>
                <a:sym typeface="Century Gothic"/>
              </a:defRPr>
            </a:lvl8pPr>
            <a:lvl9pPr marL="0" marR="0" lvl="8" indent="0" algn="r" defTabSz="914400" rtl="0" eaLnBrk="1" latinLnBrk="0" hangingPunct="1">
              <a:spcBef>
                <a:spcPts val="0"/>
              </a:spcBef>
              <a:spcAft>
                <a:spcPts val="0"/>
              </a:spcAft>
              <a:buNone/>
              <a:defRPr sz="1500" kern="1200">
                <a:solidFill>
                  <a:srgbClr val="FEFFFF"/>
                </a:solidFill>
                <a:latin typeface="Century Gothic"/>
                <a:ea typeface="Century Gothic"/>
                <a:cs typeface="Century Gothic"/>
                <a:sym typeface="Century Gothic"/>
              </a:defRPr>
            </a:lvl9pPr>
          </a:lstStyle>
          <a:p>
            <a:r>
              <a:rPr lang="en-US" altLang="zh-TW" dirty="0" smtClean="0">
                <a:solidFill>
                  <a:schemeClr val="tx1"/>
                </a:solidFill>
              </a:rPr>
              <a:t>30</a:t>
            </a:r>
            <a:endParaRPr lang="en-US" dirty="0">
              <a:solidFill>
                <a:schemeClr val="tx1"/>
              </a:solidFill>
            </a:endParaRPr>
          </a:p>
        </p:txBody>
      </p:sp>
      <p:sp>
        <p:nvSpPr>
          <p:cNvPr id="5" name="橢圓 4"/>
          <p:cNvSpPr/>
          <p:nvPr/>
        </p:nvSpPr>
        <p:spPr>
          <a:xfrm>
            <a:off x="264073" y="394303"/>
            <a:ext cx="427905" cy="2989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67785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grpSp>
        <p:nvGrpSpPr>
          <p:cNvPr id="850" name="Google Shape;850;p91"/>
          <p:cNvGrpSpPr/>
          <p:nvPr/>
        </p:nvGrpSpPr>
        <p:grpSpPr>
          <a:xfrm>
            <a:off x="589179" y="1148469"/>
            <a:ext cx="8352928" cy="4877304"/>
            <a:chOff x="121567" y="215409"/>
            <a:chExt cx="8166893" cy="3987829"/>
          </a:xfrm>
        </p:grpSpPr>
        <p:sp>
          <p:nvSpPr>
            <p:cNvPr id="851" name="Google Shape;851;p91"/>
            <p:cNvSpPr/>
            <p:nvPr/>
          </p:nvSpPr>
          <p:spPr>
            <a:xfrm>
              <a:off x="1984822" y="2231770"/>
              <a:ext cx="2775789" cy="1551696"/>
            </a:xfrm>
            <a:custGeom>
              <a:avLst/>
              <a:gdLst/>
              <a:ahLst/>
              <a:cxnLst/>
              <a:rect l="l" t="t" r="r" b="b"/>
              <a:pathLst>
                <a:path w="120000" h="120000" extrusionOk="0">
                  <a:moveTo>
                    <a:pt x="0" y="0"/>
                  </a:moveTo>
                  <a:lnTo>
                    <a:pt x="60000" y="0"/>
                  </a:lnTo>
                  <a:lnTo>
                    <a:pt x="60000" y="120000"/>
                  </a:lnTo>
                  <a:lnTo>
                    <a:pt x="120000" y="120000"/>
                  </a:lnTo>
                </a:path>
              </a:pathLst>
            </a:custGeom>
            <a:noFill/>
            <a:ln w="15875" cap="rnd" cmpd="sng">
              <a:solidFill>
                <a:srgbClr val="B76A0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2" name="Google Shape;852;p91"/>
            <p:cNvSpPr txBox="1"/>
            <p:nvPr/>
          </p:nvSpPr>
          <p:spPr>
            <a:xfrm>
              <a:off x="3293215" y="2928117"/>
              <a:ext cx="159002" cy="159002"/>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1100"/>
                <a:buFont typeface="Arial"/>
                <a:buNone/>
              </a:pPr>
              <a:endParaRPr sz="1100" kern="0">
                <a:solidFill>
                  <a:srgbClr val="000000"/>
                </a:solidFill>
                <a:ea typeface="Arial"/>
                <a:cs typeface="Arial"/>
                <a:sym typeface="Arial"/>
              </a:endParaRPr>
            </a:p>
          </p:txBody>
        </p:sp>
        <p:sp>
          <p:nvSpPr>
            <p:cNvPr id="853" name="Google Shape;853;p91"/>
            <p:cNvSpPr/>
            <p:nvPr/>
          </p:nvSpPr>
          <p:spPr>
            <a:xfrm>
              <a:off x="1984822" y="2231770"/>
              <a:ext cx="2775789" cy="502267"/>
            </a:xfrm>
            <a:custGeom>
              <a:avLst/>
              <a:gdLst/>
              <a:ahLst/>
              <a:cxnLst/>
              <a:rect l="l" t="t" r="r" b="b"/>
              <a:pathLst>
                <a:path w="120000" h="120000" extrusionOk="0">
                  <a:moveTo>
                    <a:pt x="0" y="0"/>
                  </a:moveTo>
                  <a:lnTo>
                    <a:pt x="60000" y="0"/>
                  </a:lnTo>
                  <a:lnTo>
                    <a:pt x="60000" y="120000"/>
                  </a:lnTo>
                  <a:lnTo>
                    <a:pt x="120000" y="120000"/>
                  </a:lnTo>
                </a:path>
              </a:pathLst>
            </a:custGeom>
            <a:noFill/>
            <a:ln w="15875" cap="rnd" cmpd="sng">
              <a:solidFill>
                <a:srgbClr val="B76A0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4" name="Google Shape;854;p91"/>
            <p:cNvSpPr txBox="1"/>
            <p:nvPr/>
          </p:nvSpPr>
          <p:spPr>
            <a:xfrm>
              <a:off x="3302195" y="2412382"/>
              <a:ext cx="141043" cy="141043"/>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1000"/>
                <a:buFont typeface="Arial"/>
                <a:buNone/>
              </a:pPr>
              <a:endParaRPr sz="1000" kern="0">
                <a:solidFill>
                  <a:srgbClr val="000000"/>
                </a:solidFill>
                <a:ea typeface="Arial"/>
                <a:cs typeface="Arial"/>
                <a:sym typeface="Arial"/>
              </a:endParaRPr>
            </a:p>
          </p:txBody>
        </p:sp>
        <p:sp>
          <p:nvSpPr>
            <p:cNvPr id="855" name="Google Shape;855;p91"/>
            <p:cNvSpPr/>
            <p:nvPr/>
          </p:nvSpPr>
          <p:spPr>
            <a:xfrm>
              <a:off x="1984822" y="1701232"/>
              <a:ext cx="2801646" cy="530538"/>
            </a:xfrm>
            <a:custGeom>
              <a:avLst/>
              <a:gdLst/>
              <a:ahLst/>
              <a:cxnLst/>
              <a:rect l="l" t="t" r="r" b="b"/>
              <a:pathLst>
                <a:path w="120000" h="120000" extrusionOk="0">
                  <a:moveTo>
                    <a:pt x="0" y="120000"/>
                  </a:moveTo>
                  <a:lnTo>
                    <a:pt x="60000" y="120000"/>
                  </a:lnTo>
                  <a:lnTo>
                    <a:pt x="60000" y="0"/>
                  </a:lnTo>
                  <a:lnTo>
                    <a:pt x="120000" y="0"/>
                  </a:lnTo>
                </a:path>
              </a:pathLst>
            </a:custGeom>
            <a:noFill/>
            <a:ln w="15875" cap="rnd" cmpd="sng">
              <a:solidFill>
                <a:srgbClr val="B76A0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6" name="Google Shape;856;p91"/>
            <p:cNvSpPr txBox="1"/>
            <p:nvPr/>
          </p:nvSpPr>
          <p:spPr>
            <a:xfrm>
              <a:off x="3314359" y="1895215"/>
              <a:ext cx="142571" cy="142571"/>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1000"/>
                <a:buFont typeface="Arial"/>
                <a:buNone/>
              </a:pPr>
              <a:endParaRPr sz="1000" kern="0">
                <a:solidFill>
                  <a:srgbClr val="000000"/>
                </a:solidFill>
                <a:ea typeface="Arial"/>
                <a:cs typeface="Arial"/>
                <a:sym typeface="Arial"/>
              </a:endParaRPr>
            </a:p>
          </p:txBody>
        </p:sp>
        <p:sp>
          <p:nvSpPr>
            <p:cNvPr id="857" name="Google Shape;857;p91"/>
            <p:cNvSpPr/>
            <p:nvPr/>
          </p:nvSpPr>
          <p:spPr>
            <a:xfrm>
              <a:off x="1984822" y="635180"/>
              <a:ext cx="2775789" cy="1596590"/>
            </a:xfrm>
            <a:custGeom>
              <a:avLst/>
              <a:gdLst/>
              <a:ahLst/>
              <a:cxnLst/>
              <a:rect l="l" t="t" r="r" b="b"/>
              <a:pathLst>
                <a:path w="120000" h="120000" extrusionOk="0">
                  <a:moveTo>
                    <a:pt x="0" y="120000"/>
                  </a:moveTo>
                  <a:lnTo>
                    <a:pt x="60000" y="120000"/>
                  </a:lnTo>
                  <a:lnTo>
                    <a:pt x="60000" y="0"/>
                  </a:lnTo>
                  <a:lnTo>
                    <a:pt x="120000" y="0"/>
                  </a:lnTo>
                </a:path>
              </a:pathLst>
            </a:custGeom>
            <a:noFill/>
            <a:ln w="15875" cap="rnd" cmpd="sng">
              <a:solidFill>
                <a:srgbClr val="B76A0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8" name="Google Shape;858;p91"/>
            <p:cNvSpPr txBox="1"/>
            <p:nvPr/>
          </p:nvSpPr>
          <p:spPr>
            <a:xfrm>
              <a:off x="3292661" y="1353420"/>
              <a:ext cx="160110" cy="160110"/>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1100"/>
                <a:buFont typeface="Arial"/>
                <a:buNone/>
              </a:pPr>
              <a:endParaRPr sz="1100" kern="0">
                <a:solidFill>
                  <a:srgbClr val="000000"/>
                </a:solidFill>
                <a:ea typeface="Arial"/>
                <a:cs typeface="Arial"/>
                <a:sym typeface="Arial"/>
              </a:endParaRPr>
            </a:p>
          </p:txBody>
        </p:sp>
        <p:sp>
          <p:nvSpPr>
            <p:cNvPr id="859" name="Google Shape;859;p91"/>
            <p:cNvSpPr/>
            <p:nvPr/>
          </p:nvSpPr>
          <p:spPr>
            <a:xfrm>
              <a:off x="121567" y="1811999"/>
              <a:ext cx="2886967" cy="839543"/>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0" name="Google Shape;860;p91"/>
            <p:cNvSpPr txBox="1"/>
            <p:nvPr/>
          </p:nvSpPr>
          <p:spPr>
            <a:xfrm>
              <a:off x="121567" y="1811999"/>
              <a:ext cx="2886967" cy="839543"/>
            </a:xfrm>
            <a:prstGeom prst="rect">
              <a:avLst/>
            </a:prstGeom>
            <a:noFill/>
            <a:ln>
              <a:noFill/>
            </a:ln>
          </p:spPr>
          <p:txBody>
            <a:bodyPr spcFirstLastPara="1" wrap="square" lIns="24125" tIns="24125" rIns="24125" bIns="24125" anchor="ctr" anchorCtr="0">
              <a:noAutofit/>
            </a:bodyPr>
            <a:lstStyle/>
            <a:p>
              <a:pPr algn="ctr">
                <a:lnSpc>
                  <a:spcPct val="90000"/>
                </a:lnSpc>
                <a:buClr>
                  <a:srgbClr val="FFFFFF"/>
                </a:buClr>
                <a:buSzPts val="3800"/>
                <a:buFont typeface="Arial"/>
                <a:buNone/>
              </a:pPr>
              <a:r>
                <a:rPr lang="zh-TW" altLang="en-US" sz="3600" kern="0" dirty="0">
                  <a:latin typeface="微軟正黑體" panose="020B0604030504040204" pitchFamily="34" charset="-120"/>
                  <a:ea typeface="微軟正黑體" panose="020B0604030504040204" pitchFamily="34" charset="-120"/>
                  <a:cs typeface="Arial"/>
                  <a:sym typeface="Arial"/>
                </a:rPr>
                <a:t>普通高中</a:t>
              </a:r>
              <a:endParaRPr lang="en-US" altLang="zh-TW" sz="3600" kern="0" dirty="0">
                <a:latin typeface="微軟正黑體" panose="020B0604030504040204" pitchFamily="34" charset="-120"/>
                <a:ea typeface="微軟正黑體" panose="020B0604030504040204" pitchFamily="34" charset="-120"/>
                <a:cs typeface="Arial"/>
                <a:sym typeface="Arial"/>
              </a:endParaRPr>
            </a:p>
            <a:p>
              <a:pPr algn="ctr">
                <a:lnSpc>
                  <a:spcPct val="90000"/>
                </a:lnSpc>
                <a:buClr>
                  <a:srgbClr val="FFFFFF"/>
                </a:buClr>
                <a:buSzPts val="3800"/>
                <a:buFont typeface="Arial"/>
                <a:buNone/>
              </a:pPr>
              <a:r>
                <a:rPr lang="en-US" altLang="zh-TW" sz="3600" kern="0" dirty="0">
                  <a:latin typeface="微軟正黑體" panose="020B0604030504040204" pitchFamily="34" charset="-120"/>
                  <a:ea typeface="微軟正黑體" panose="020B0604030504040204" pitchFamily="34" charset="-120"/>
                  <a:cs typeface="Arial"/>
                  <a:sym typeface="Arial"/>
                </a:rPr>
                <a:t>(</a:t>
              </a:r>
              <a:r>
                <a:rPr lang="zh-TW" altLang="en-US" sz="3600" kern="0" dirty="0">
                  <a:latin typeface="微軟正黑體" panose="020B0604030504040204" pitchFamily="34" charset="-120"/>
                  <a:ea typeface="微軟正黑體" panose="020B0604030504040204" pitchFamily="34" charset="-120"/>
                  <a:cs typeface="Arial"/>
                  <a:sym typeface="Arial"/>
                </a:rPr>
                <a:t>高中</a:t>
              </a:r>
              <a:r>
                <a:rPr lang="en-US" altLang="zh-TW" sz="3600" kern="0" dirty="0">
                  <a:latin typeface="微軟正黑體" panose="020B0604030504040204" pitchFamily="34" charset="-120"/>
                  <a:ea typeface="微軟正黑體" panose="020B0604030504040204" pitchFamily="34" charset="-120"/>
                  <a:cs typeface="Arial"/>
                  <a:sym typeface="Arial"/>
                </a:rPr>
                <a:t>)</a:t>
              </a:r>
              <a:endParaRPr sz="1200" kern="0" dirty="0">
                <a:latin typeface="微軟正黑體" panose="020B0604030504040204" pitchFamily="34" charset="-120"/>
                <a:ea typeface="微軟正黑體" panose="020B0604030504040204" pitchFamily="34" charset="-120"/>
                <a:cs typeface="Arial"/>
                <a:sym typeface="Arial"/>
              </a:endParaRPr>
            </a:p>
          </p:txBody>
        </p:sp>
        <p:sp>
          <p:nvSpPr>
            <p:cNvPr id="861" name="Google Shape;861;p91"/>
            <p:cNvSpPr/>
            <p:nvPr/>
          </p:nvSpPr>
          <p:spPr>
            <a:xfrm>
              <a:off x="4760611" y="215409"/>
              <a:ext cx="3527849" cy="839543"/>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2" name="Google Shape;862;p91"/>
            <p:cNvSpPr txBox="1"/>
            <p:nvPr/>
          </p:nvSpPr>
          <p:spPr>
            <a:xfrm>
              <a:off x="4760611" y="215409"/>
              <a:ext cx="3527849" cy="839543"/>
            </a:xfrm>
            <a:prstGeom prst="rect">
              <a:avLst/>
            </a:prstGeom>
            <a:noFill/>
            <a:ln>
              <a:noFill/>
            </a:ln>
          </p:spPr>
          <p:txBody>
            <a:bodyPr spcFirstLastPara="1" wrap="square" lIns="19675" tIns="19675" rIns="19675" bIns="19675" anchor="ctr" anchorCtr="0">
              <a:noAutofit/>
            </a:bodyPr>
            <a:lstStyle/>
            <a:p>
              <a:pPr algn="ctr">
                <a:lnSpc>
                  <a:spcPct val="90000"/>
                </a:lnSpc>
                <a:buClr>
                  <a:srgbClr val="FFFFFF"/>
                </a:buClr>
                <a:buSzPts val="3100"/>
                <a:buFont typeface="Arial"/>
                <a:buNone/>
              </a:pPr>
              <a:r>
                <a:rPr lang="zh-TW" altLang="en-US" sz="3100" kern="0">
                  <a:solidFill>
                    <a:srgbClr val="FFFFFF"/>
                  </a:solidFill>
                  <a:ea typeface="Arial"/>
                  <a:cs typeface="Arial"/>
                  <a:sym typeface="Arial"/>
                </a:rPr>
                <a:t>直升</a:t>
              </a:r>
              <a:endParaRPr sz="1400" kern="0">
                <a:solidFill>
                  <a:srgbClr val="000000"/>
                </a:solidFill>
                <a:cs typeface="Arial"/>
                <a:sym typeface="Arial"/>
              </a:endParaRPr>
            </a:p>
          </p:txBody>
        </p:sp>
        <p:sp>
          <p:nvSpPr>
            <p:cNvPr id="863" name="Google Shape;863;p91"/>
            <p:cNvSpPr/>
            <p:nvPr/>
          </p:nvSpPr>
          <p:spPr>
            <a:xfrm>
              <a:off x="4786468" y="1281460"/>
              <a:ext cx="3480953" cy="839543"/>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4" name="Google Shape;864;p91"/>
            <p:cNvSpPr txBox="1"/>
            <p:nvPr/>
          </p:nvSpPr>
          <p:spPr>
            <a:xfrm>
              <a:off x="4786468" y="1281460"/>
              <a:ext cx="3480953" cy="839543"/>
            </a:xfrm>
            <a:prstGeom prst="rect">
              <a:avLst/>
            </a:prstGeom>
            <a:noFill/>
            <a:ln>
              <a:noFill/>
            </a:ln>
          </p:spPr>
          <p:txBody>
            <a:bodyPr spcFirstLastPara="1" wrap="square" lIns="19675" tIns="19675" rIns="19675" bIns="19675" anchor="ctr" anchorCtr="0">
              <a:noAutofit/>
            </a:bodyPr>
            <a:lstStyle/>
            <a:p>
              <a:pPr algn="ctr">
                <a:lnSpc>
                  <a:spcPct val="90000"/>
                </a:lnSpc>
                <a:buClr>
                  <a:srgbClr val="FFFFFF"/>
                </a:buClr>
                <a:buSzPts val="3100"/>
                <a:buFont typeface="Arial"/>
                <a:buNone/>
              </a:pPr>
              <a:r>
                <a:rPr lang="zh-TW" altLang="en-US" sz="3100" kern="0" dirty="0">
                  <a:solidFill>
                    <a:srgbClr val="FFFFFF"/>
                  </a:solidFill>
                  <a:ea typeface="Arial"/>
                  <a:cs typeface="Arial"/>
                  <a:sym typeface="Arial"/>
                </a:rPr>
                <a:t>完全免試</a:t>
              </a:r>
              <a:endParaRPr sz="1400" kern="0" dirty="0">
                <a:solidFill>
                  <a:srgbClr val="000000"/>
                </a:solidFill>
                <a:cs typeface="Arial"/>
                <a:sym typeface="Arial"/>
              </a:endParaRPr>
            </a:p>
          </p:txBody>
        </p:sp>
        <p:sp>
          <p:nvSpPr>
            <p:cNvPr id="865" name="Google Shape;865;p91"/>
            <p:cNvSpPr/>
            <p:nvPr/>
          </p:nvSpPr>
          <p:spPr>
            <a:xfrm>
              <a:off x="4760611" y="2314266"/>
              <a:ext cx="3527849" cy="839543"/>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6" name="Google Shape;866;p91"/>
            <p:cNvSpPr txBox="1"/>
            <p:nvPr/>
          </p:nvSpPr>
          <p:spPr>
            <a:xfrm>
              <a:off x="4760611" y="2314266"/>
              <a:ext cx="3527849" cy="839543"/>
            </a:xfrm>
            <a:prstGeom prst="rect">
              <a:avLst/>
            </a:prstGeom>
            <a:noFill/>
            <a:ln>
              <a:noFill/>
            </a:ln>
          </p:spPr>
          <p:txBody>
            <a:bodyPr spcFirstLastPara="1" wrap="square" lIns="19675" tIns="19675" rIns="19675" bIns="19675" anchor="ctr" anchorCtr="0">
              <a:noAutofit/>
            </a:bodyPr>
            <a:lstStyle/>
            <a:p>
              <a:pPr algn="ctr">
                <a:lnSpc>
                  <a:spcPct val="90000"/>
                </a:lnSpc>
                <a:buClr>
                  <a:srgbClr val="FFFFFF"/>
                </a:buClr>
                <a:buSzPts val="3100"/>
                <a:buFont typeface="Arial"/>
                <a:buNone/>
              </a:pPr>
              <a:r>
                <a:rPr lang="zh-TW" altLang="en-US" sz="3100" kern="0">
                  <a:solidFill>
                    <a:srgbClr val="FFFFFF"/>
                  </a:solidFill>
                  <a:ea typeface="Arial"/>
                  <a:cs typeface="Arial"/>
                  <a:sym typeface="Arial"/>
                </a:rPr>
                <a:t>免試入學</a:t>
              </a:r>
              <a:endParaRPr sz="1400" kern="0">
                <a:solidFill>
                  <a:srgbClr val="000000"/>
                </a:solidFill>
                <a:cs typeface="Arial"/>
                <a:sym typeface="Arial"/>
              </a:endParaRPr>
            </a:p>
          </p:txBody>
        </p:sp>
        <p:sp>
          <p:nvSpPr>
            <p:cNvPr id="867" name="Google Shape;867;p91"/>
            <p:cNvSpPr/>
            <p:nvPr/>
          </p:nvSpPr>
          <p:spPr>
            <a:xfrm>
              <a:off x="4760611" y="3363695"/>
              <a:ext cx="3527849" cy="839543"/>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8" name="Google Shape;868;p91"/>
            <p:cNvSpPr txBox="1"/>
            <p:nvPr/>
          </p:nvSpPr>
          <p:spPr>
            <a:xfrm>
              <a:off x="4760611" y="3363695"/>
              <a:ext cx="3527849" cy="839543"/>
            </a:xfrm>
            <a:prstGeom prst="rect">
              <a:avLst/>
            </a:prstGeom>
            <a:noFill/>
            <a:ln>
              <a:noFill/>
            </a:ln>
          </p:spPr>
          <p:txBody>
            <a:bodyPr spcFirstLastPara="1" wrap="square" lIns="19675" tIns="19675" rIns="19675" bIns="19675" anchor="ctr" anchorCtr="0">
              <a:noAutofit/>
            </a:bodyPr>
            <a:lstStyle/>
            <a:p>
              <a:pPr algn="ctr">
                <a:lnSpc>
                  <a:spcPct val="90000"/>
                </a:lnSpc>
                <a:buClr>
                  <a:srgbClr val="FFFFFF"/>
                </a:buClr>
                <a:buSzPts val="3100"/>
                <a:buFont typeface="Arial"/>
                <a:buNone/>
              </a:pPr>
              <a:r>
                <a:rPr lang="zh-TW" altLang="en-US" sz="3100" kern="0">
                  <a:solidFill>
                    <a:srgbClr val="FFFFFF"/>
                  </a:solidFill>
                  <a:ea typeface="Arial"/>
                  <a:cs typeface="Arial"/>
                  <a:sym typeface="Arial"/>
                </a:rPr>
                <a:t>特色招生</a:t>
              </a:r>
              <a:r>
                <a:rPr lang="en-US" altLang="zh-TW" sz="3100" kern="0">
                  <a:solidFill>
                    <a:srgbClr val="FFFFFF"/>
                  </a:solidFill>
                  <a:ea typeface="Arial"/>
                  <a:cs typeface="Arial"/>
                  <a:sym typeface="Arial"/>
                </a:rPr>
                <a:t>(</a:t>
              </a:r>
              <a:r>
                <a:rPr lang="zh-TW" altLang="en-US" sz="3100" kern="0">
                  <a:solidFill>
                    <a:srgbClr val="FFFFFF"/>
                  </a:solidFill>
                  <a:ea typeface="Arial"/>
                  <a:cs typeface="Arial"/>
                  <a:sym typeface="Arial"/>
                </a:rPr>
                <a:t>考試分發</a:t>
              </a:r>
              <a:r>
                <a:rPr lang="en-US" altLang="zh-TW" sz="3100" kern="0">
                  <a:solidFill>
                    <a:srgbClr val="FFFFFF"/>
                  </a:solidFill>
                  <a:ea typeface="Arial"/>
                  <a:cs typeface="Arial"/>
                  <a:sym typeface="Arial"/>
                </a:rPr>
                <a:t>)</a:t>
              </a:r>
              <a:endParaRPr sz="3100" kern="0">
                <a:solidFill>
                  <a:srgbClr val="FFFFFF"/>
                </a:solidFill>
                <a:ea typeface="Arial"/>
                <a:cs typeface="Arial"/>
                <a:sym typeface="Arial"/>
              </a:endParaRPr>
            </a:p>
          </p:txBody>
        </p:sp>
      </p:grpSp>
      <p:sp>
        <p:nvSpPr>
          <p:cNvPr id="869" name="Google Shape;869;p91"/>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p>
            <a:pPr>
              <a:buClr>
                <a:srgbClr val="FEFFFF"/>
              </a:buClr>
              <a:buSzPts val="2000"/>
              <a:buFont typeface="Noto Sans Symbols"/>
              <a:buNone/>
            </a:pPr>
            <a:fld id="{00000000-1234-1234-1234-123412341234}" type="slidenum">
              <a:rPr lang="en-US" altLang="zh-TW"/>
              <a:pPr>
                <a:buClr>
                  <a:srgbClr val="FEFFFF"/>
                </a:buClr>
                <a:buSzPts val="2000"/>
                <a:buFont typeface="Noto Sans Symbols"/>
                <a:buNone/>
              </a:pPr>
              <a:t>4</a:t>
            </a:fld>
            <a:endParaRPr/>
          </a:p>
        </p:txBody>
      </p:sp>
      <p:sp>
        <p:nvSpPr>
          <p:cNvPr id="25" name="Google Shape;965;p94"/>
          <p:cNvSpPr/>
          <p:nvPr/>
        </p:nvSpPr>
        <p:spPr>
          <a:xfrm>
            <a:off x="1142593" y="252781"/>
            <a:ext cx="7776864" cy="749300"/>
          </a:xfrm>
          <a:prstGeom prst="rect">
            <a:avLst/>
          </a:prstGeom>
          <a:solidFill>
            <a:srgbClr val="0070C0"/>
          </a:solidFill>
          <a:ln>
            <a:noFill/>
          </a:ln>
        </p:spPr>
        <p:txBody>
          <a:bodyPr spcFirstLastPara="1" wrap="square" lIns="91425" tIns="45700" rIns="91425" bIns="45700" anchor="t" anchorCtr="0">
            <a:noAutofit/>
          </a:bodyPr>
          <a:lstStyle/>
          <a:p>
            <a:pPr>
              <a:buClr>
                <a:srgbClr val="000000"/>
              </a:buClr>
            </a:pPr>
            <a:r>
              <a:rPr lang="zh-TW" altLang="en-US" sz="4000" kern="0" dirty="0" smtClean="0">
                <a:solidFill>
                  <a:schemeClr val="bg1">
                    <a:lumMod val="95000"/>
                  </a:schemeClr>
                </a:solidFill>
                <a:latin typeface="標楷體" panose="03000509000000000000" pitchFamily="65" charset="-120"/>
                <a:ea typeface="標楷體" panose="03000509000000000000" pitchFamily="65" charset="-120"/>
                <a:cs typeface="Arial"/>
                <a:sym typeface="Arial"/>
              </a:rPr>
              <a:t>入學</a:t>
            </a:r>
            <a:r>
              <a:rPr lang="zh-TW" altLang="en-US" sz="4000" kern="0" dirty="0">
                <a:solidFill>
                  <a:schemeClr val="bg1">
                    <a:lumMod val="95000"/>
                  </a:schemeClr>
                </a:solidFill>
                <a:latin typeface="標楷體" panose="03000509000000000000" pitchFamily="65" charset="-120"/>
                <a:ea typeface="標楷體" panose="03000509000000000000" pitchFamily="65" charset="-120"/>
                <a:cs typeface="Arial"/>
                <a:sym typeface="Arial"/>
              </a:rPr>
              <a:t>管道</a:t>
            </a:r>
            <a:r>
              <a:rPr lang="en-US" altLang="zh-TW" sz="4000" kern="0" dirty="0">
                <a:solidFill>
                  <a:schemeClr val="bg1">
                    <a:lumMod val="95000"/>
                  </a:schemeClr>
                </a:solidFill>
                <a:latin typeface="標楷體" panose="03000509000000000000" pitchFamily="65" charset="-120"/>
                <a:ea typeface="標楷體" panose="03000509000000000000" pitchFamily="65" charset="-120"/>
                <a:cs typeface="Arial"/>
                <a:sym typeface="Arial"/>
              </a:rPr>
              <a:t>2-</a:t>
            </a:r>
            <a:r>
              <a:rPr lang="zh-TW" altLang="en-US" sz="4000" kern="0" dirty="0">
                <a:solidFill>
                  <a:schemeClr val="bg1"/>
                </a:solidFill>
                <a:latin typeface="DFKai-SB"/>
                <a:ea typeface="DFKai-SB"/>
                <a:cs typeface="DFKai-SB"/>
                <a:sym typeface="DFKai-SB"/>
              </a:rPr>
              <a:t>學術傾向</a:t>
            </a:r>
            <a:endParaRPr lang="zh-TW" altLang="en-US" sz="2400" kern="0" dirty="0">
              <a:solidFill>
                <a:schemeClr val="bg1"/>
              </a:solidFill>
              <a:cs typeface="Arial"/>
              <a:sym typeface="Arial"/>
            </a:endParaRPr>
          </a:p>
          <a:p>
            <a:pPr>
              <a:buClr>
                <a:srgbClr val="000000"/>
              </a:buClr>
              <a:buFont typeface="Arial"/>
              <a:buNone/>
            </a:pPr>
            <a:endParaRPr sz="1100" kern="0" dirty="0">
              <a:solidFill>
                <a:schemeClr val="bg1">
                  <a:lumMod val="95000"/>
                </a:schemeClr>
              </a:solidFill>
              <a:latin typeface="標楷體" panose="03000509000000000000" pitchFamily="65" charset="-120"/>
              <a:ea typeface="標楷體" panose="03000509000000000000" pitchFamily="65" charset="-120"/>
              <a:cs typeface="Arial"/>
              <a:sym typeface="Arial"/>
            </a:endParaRPr>
          </a:p>
        </p:txBody>
      </p:sp>
      <p:cxnSp>
        <p:nvCxnSpPr>
          <p:cNvPr id="3" name="直線接點 2"/>
          <p:cNvCxnSpPr/>
          <p:nvPr/>
        </p:nvCxnSpPr>
        <p:spPr>
          <a:xfrm>
            <a:off x="5360342" y="2452300"/>
            <a:ext cx="3559115" cy="976700"/>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09865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grpSp>
        <p:nvGrpSpPr>
          <p:cNvPr id="877" name="Google Shape;877;p92"/>
          <p:cNvGrpSpPr/>
          <p:nvPr/>
        </p:nvGrpSpPr>
        <p:grpSpPr>
          <a:xfrm>
            <a:off x="203177" y="1152526"/>
            <a:ext cx="8712967" cy="4911969"/>
            <a:chOff x="494862" y="604"/>
            <a:chExt cx="7349352" cy="4417438"/>
          </a:xfrm>
        </p:grpSpPr>
        <p:sp>
          <p:nvSpPr>
            <p:cNvPr id="878" name="Google Shape;878;p92"/>
            <p:cNvSpPr/>
            <p:nvPr/>
          </p:nvSpPr>
          <p:spPr>
            <a:xfrm>
              <a:off x="2304193" y="2229008"/>
              <a:ext cx="2434236" cy="1820915"/>
            </a:xfrm>
            <a:custGeom>
              <a:avLst/>
              <a:gdLst/>
              <a:ahLst/>
              <a:cxnLst/>
              <a:rect l="l" t="t" r="r" b="b"/>
              <a:pathLst>
                <a:path w="120000" h="120000" extrusionOk="0">
                  <a:moveTo>
                    <a:pt x="0" y="0"/>
                  </a:moveTo>
                  <a:lnTo>
                    <a:pt x="60000" y="0"/>
                  </a:lnTo>
                  <a:lnTo>
                    <a:pt x="60000" y="120000"/>
                  </a:lnTo>
                  <a:lnTo>
                    <a:pt x="120000" y="120000"/>
                  </a:lnTo>
                </a:path>
              </a:pathLst>
            </a:custGeom>
            <a:noFill/>
            <a:ln w="15875" cap="rnd" cmpd="sng">
              <a:solidFill>
                <a:srgbClr val="B76A0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9" name="Google Shape;879;p92"/>
            <p:cNvSpPr txBox="1"/>
            <p:nvPr/>
          </p:nvSpPr>
          <p:spPr>
            <a:xfrm>
              <a:off x="3445313" y="3063467"/>
              <a:ext cx="151997" cy="151997"/>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1000"/>
                <a:buFont typeface="Arial"/>
                <a:buNone/>
              </a:pPr>
              <a:endParaRPr sz="1000" kern="0">
                <a:solidFill>
                  <a:srgbClr val="000000"/>
                </a:solidFill>
                <a:ea typeface="Arial"/>
                <a:cs typeface="Arial"/>
                <a:sym typeface="Arial"/>
              </a:endParaRPr>
            </a:p>
          </p:txBody>
        </p:sp>
        <p:sp>
          <p:nvSpPr>
            <p:cNvPr id="880" name="Google Shape;880;p92"/>
            <p:cNvSpPr/>
            <p:nvPr/>
          </p:nvSpPr>
          <p:spPr>
            <a:xfrm>
              <a:off x="2304193" y="2229008"/>
              <a:ext cx="2434236" cy="900615"/>
            </a:xfrm>
            <a:custGeom>
              <a:avLst/>
              <a:gdLst/>
              <a:ahLst/>
              <a:cxnLst/>
              <a:rect l="l" t="t" r="r" b="b"/>
              <a:pathLst>
                <a:path w="120000" h="120000" extrusionOk="0">
                  <a:moveTo>
                    <a:pt x="0" y="0"/>
                  </a:moveTo>
                  <a:lnTo>
                    <a:pt x="60000" y="0"/>
                  </a:lnTo>
                  <a:lnTo>
                    <a:pt x="60000" y="120000"/>
                  </a:lnTo>
                  <a:lnTo>
                    <a:pt x="120000" y="120000"/>
                  </a:lnTo>
                </a:path>
              </a:pathLst>
            </a:custGeom>
            <a:noFill/>
            <a:ln w="15875" cap="rnd" cmpd="sng">
              <a:solidFill>
                <a:srgbClr val="B76A0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1" name="Google Shape;881;p92"/>
            <p:cNvSpPr txBox="1"/>
            <p:nvPr/>
          </p:nvSpPr>
          <p:spPr>
            <a:xfrm>
              <a:off x="3456424" y="2614428"/>
              <a:ext cx="129774" cy="129774"/>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900"/>
                <a:buFont typeface="Arial"/>
                <a:buNone/>
              </a:pPr>
              <a:endParaRPr sz="900" kern="0">
                <a:solidFill>
                  <a:srgbClr val="000000"/>
                </a:solidFill>
                <a:ea typeface="Arial"/>
                <a:cs typeface="Arial"/>
                <a:sym typeface="Arial"/>
              </a:endParaRPr>
            </a:p>
          </p:txBody>
        </p:sp>
        <p:sp>
          <p:nvSpPr>
            <p:cNvPr id="882" name="Google Shape;882;p92"/>
            <p:cNvSpPr/>
            <p:nvPr/>
          </p:nvSpPr>
          <p:spPr>
            <a:xfrm>
              <a:off x="2304193" y="2163604"/>
              <a:ext cx="2434236" cy="91440"/>
            </a:xfrm>
            <a:custGeom>
              <a:avLst/>
              <a:gdLst/>
              <a:ahLst/>
              <a:cxnLst/>
              <a:rect l="l" t="t" r="r" b="b"/>
              <a:pathLst>
                <a:path w="120000" h="120000" extrusionOk="0">
                  <a:moveTo>
                    <a:pt x="0" y="85832"/>
                  </a:moveTo>
                  <a:lnTo>
                    <a:pt x="60000" y="85832"/>
                  </a:lnTo>
                  <a:lnTo>
                    <a:pt x="60000" y="60000"/>
                  </a:lnTo>
                  <a:lnTo>
                    <a:pt x="120000" y="60000"/>
                  </a:lnTo>
                </a:path>
              </a:pathLst>
            </a:custGeom>
            <a:noFill/>
            <a:ln w="15875" cap="rnd" cmpd="sng">
              <a:solidFill>
                <a:srgbClr val="B76A0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3" name="Google Shape;883;p92"/>
            <p:cNvSpPr txBox="1"/>
            <p:nvPr/>
          </p:nvSpPr>
          <p:spPr>
            <a:xfrm>
              <a:off x="3460454" y="2148466"/>
              <a:ext cx="121715" cy="121715"/>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800"/>
                <a:buFont typeface="Arial"/>
                <a:buNone/>
              </a:pPr>
              <a:endParaRPr sz="800" kern="0">
                <a:solidFill>
                  <a:srgbClr val="000000"/>
                </a:solidFill>
                <a:ea typeface="Arial"/>
                <a:cs typeface="Arial"/>
                <a:sym typeface="Arial"/>
              </a:endParaRPr>
            </a:p>
          </p:txBody>
        </p:sp>
        <p:sp>
          <p:nvSpPr>
            <p:cNvPr id="884" name="Google Shape;884;p92"/>
            <p:cNvSpPr/>
            <p:nvPr/>
          </p:nvSpPr>
          <p:spPr>
            <a:xfrm>
              <a:off x="2304193" y="1289024"/>
              <a:ext cx="2408687" cy="939984"/>
            </a:xfrm>
            <a:custGeom>
              <a:avLst/>
              <a:gdLst/>
              <a:ahLst/>
              <a:cxnLst/>
              <a:rect l="l" t="t" r="r" b="b"/>
              <a:pathLst>
                <a:path w="120000" h="120000" extrusionOk="0">
                  <a:moveTo>
                    <a:pt x="0" y="120000"/>
                  </a:moveTo>
                  <a:lnTo>
                    <a:pt x="60000" y="120000"/>
                  </a:lnTo>
                  <a:lnTo>
                    <a:pt x="60000" y="0"/>
                  </a:lnTo>
                  <a:lnTo>
                    <a:pt x="120000" y="0"/>
                  </a:lnTo>
                </a:path>
              </a:pathLst>
            </a:custGeom>
            <a:noFill/>
            <a:ln w="15875" cap="rnd" cmpd="sng">
              <a:solidFill>
                <a:srgbClr val="B76A0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5" name="Google Shape;885;p92"/>
            <p:cNvSpPr txBox="1"/>
            <p:nvPr/>
          </p:nvSpPr>
          <p:spPr>
            <a:xfrm>
              <a:off x="3443897" y="1694376"/>
              <a:ext cx="129280" cy="129280"/>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900"/>
                <a:buFont typeface="Arial"/>
                <a:buNone/>
              </a:pPr>
              <a:endParaRPr sz="900" kern="0">
                <a:solidFill>
                  <a:srgbClr val="000000"/>
                </a:solidFill>
                <a:ea typeface="Arial"/>
                <a:cs typeface="Arial"/>
                <a:sym typeface="Arial"/>
              </a:endParaRPr>
            </a:p>
          </p:txBody>
        </p:sp>
        <p:sp>
          <p:nvSpPr>
            <p:cNvPr id="886" name="Google Shape;886;p92"/>
            <p:cNvSpPr/>
            <p:nvPr/>
          </p:nvSpPr>
          <p:spPr>
            <a:xfrm>
              <a:off x="2304193" y="368724"/>
              <a:ext cx="2434236" cy="1860284"/>
            </a:xfrm>
            <a:custGeom>
              <a:avLst/>
              <a:gdLst/>
              <a:ahLst/>
              <a:cxnLst/>
              <a:rect l="l" t="t" r="r" b="b"/>
              <a:pathLst>
                <a:path w="120000" h="120000" extrusionOk="0">
                  <a:moveTo>
                    <a:pt x="0" y="120000"/>
                  </a:moveTo>
                  <a:lnTo>
                    <a:pt x="60000" y="120000"/>
                  </a:lnTo>
                  <a:lnTo>
                    <a:pt x="60000" y="0"/>
                  </a:lnTo>
                  <a:lnTo>
                    <a:pt x="120000" y="0"/>
                  </a:lnTo>
                </a:path>
              </a:pathLst>
            </a:custGeom>
            <a:noFill/>
            <a:ln w="15875" cap="rnd" cmpd="sng">
              <a:solidFill>
                <a:srgbClr val="B76A0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7" name="Google Shape;887;p92"/>
            <p:cNvSpPr txBox="1"/>
            <p:nvPr/>
          </p:nvSpPr>
          <p:spPr>
            <a:xfrm>
              <a:off x="3444720" y="1222274"/>
              <a:ext cx="153184" cy="153184"/>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1000"/>
                <a:buFont typeface="Arial"/>
                <a:buNone/>
              </a:pPr>
              <a:endParaRPr sz="1000" kern="0">
                <a:solidFill>
                  <a:srgbClr val="000000"/>
                </a:solidFill>
                <a:ea typeface="Arial"/>
                <a:cs typeface="Arial"/>
                <a:sym typeface="Arial"/>
              </a:endParaRPr>
            </a:p>
          </p:txBody>
        </p:sp>
        <p:sp>
          <p:nvSpPr>
            <p:cNvPr id="888" name="Google Shape;888;p92"/>
            <p:cNvSpPr/>
            <p:nvPr/>
          </p:nvSpPr>
          <p:spPr>
            <a:xfrm>
              <a:off x="670206" y="1860888"/>
              <a:ext cx="2531735" cy="736239"/>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9" name="Google Shape;889;p92"/>
            <p:cNvSpPr txBox="1"/>
            <p:nvPr/>
          </p:nvSpPr>
          <p:spPr>
            <a:xfrm>
              <a:off x="494862" y="1694376"/>
              <a:ext cx="2707080" cy="1086369"/>
            </a:xfrm>
            <a:prstGeom prst="rect">
              <a:avLst/>
            </a:prstGeom>
            <a:noFill/>
            <a:ln>
              <a:noFill/>
            </a:ln>
          </p:spPr>
          <p:txBody>
            <a:bodyPr spcFirstLastPara="1" wrap="square" lIns="21575" tIns="21575" rIns="21575" bIns="21575" anchor="ctr" anchorCtr="0">
              <a:noAutofit/>
            </a:bodyPr>
            <a:lstStyle/>
            <a:p>
              <a:pPr algn="ctr">
                <a:lnSpc>
                  <a:spcPct val="90000"/>
                </a:lnSpc>
                <a:buClr>
                  <a:srgbClr val="FFFFFF"/>
                </a:buClr>
                <a:buSzPts val="3400"/>
                <a:buFont typeface="Arial"/>
                <a:buNone/>
              </a:pPr>
              <a:r>
                <a:rPr lang="zh-TW" altLang="en-US" sz="2800" kern="0" dirty="0">
                  <a:ea typeface="Arial"/>
                  <a:cs typeface="Arial"/>
                  <a:sym typeface="Arial"/>
                </a:rPr>
                <a:t>技術型高中</a:t>
              </a:r>
              <a:endParaRPr lang="en-US" altLang="zh-TW" sz="2800" kern="0" dirty="0">
                <a:ea typeface="Arial"/>
                <a:cs typeface="Arial"/>
                <a:sym typeface="Arial"/>
              </a:endParaRPr>
            </a:p>
            <a:p>
              <a:pPr algn="ctr">
                <a:lnSpc>
                  <a:spcPct val="90000"/>
                </a:lnSpc>
                <a:buClr>
                  <a:srgbClr val="FFFFFF"/>
                </a:buClr>
                <a:buSzPts val="3400"/>
                <a:buFont typeface="Arial"/>
                <a:buNone/>
              </a:pPr>
              <a:r>
                <a:rPr lang="en-US" altLang="zh-TW" sz="2800" kern="0" dirty="0">
                  <a:latin typeface="微軟正黑體" panose="020B0604030504040204" pitchFamily="34" charset="-120"/>
                  <a:ea typeface="微軟正黑體" panose="020B0604030504040204" pitchFamily="34" charset="-120"/>
                  <a:cs typeface="Arial"/>
                  <a:sym typeface="Arial"/>
                </a:rPr>
                <a:t>(</a:t>
              </a:r>
              <a:r>
                <a:rPr lang="zh-TW" altLang="en-US" sz="2800" kern="0" dirty="0">
                  <a:latin typeface="微軟正黑體" panose="020B0604030504040204" pitchFamily="34" charset="-120"/>
                  <a:ea typeface="微軟正黑體" panose="020B0604030504040204" pitchFamily="34" charset="-120"/>
                  <a:cs typeface="Arial"/>
                  <a:sym typeface="Arial"/>
                </a:rPr>
                <a:t>高   職</a:t>
              </a:r>
              <a:r>
                <a:rPr lang="en-US" altLang="zh-TW" sz="2800" kern="0" dirty="0">
                  <a:latin typeface="微軟正黑體" panose="020B0604030504040204" pitchFamily="34" charset="-120"/>
                  <a:ea typeface="微軟正黑體" panose="020B0604030504040204" pitchFamily="34" charset="-120"/>
                  <a:cs typeface="Arial"/>
                  <a:sym typeface="Arial"/>
                </a:rPr>
                <a:t>)</a:t>
              </a:r>
              <a:endParaRPr sz="1100" kern="0" dirty="0">
                <a:latin typeface="微軟正黑體" panose="020B0604030504040204" pitchFamily="34" charset="-120"/>
                <a:ea typeface="微軟正黑體" panose="020B0604030504040204" pitchFamily="34" charset="-120"/>
                <a:cs typeface="Arial"/>
                <a:sym typeface="Arial"/>
              </a:endParaRPr>
            </a:p>
          </p:txBody>
        </p:sp>
        <p:sp>
          <p:nvSpPr>
            <p:cNvPr id="890" name="Google Shape;890;p92"/>
            <p:cNvSpPr/>
            <p:nvPr/>
          </p:nvSpPr>
          <p:spPr>
            <a:xfrm>
              <a:off x="4738430" y="604"/>
              <a:ext cx="3093758" cy="736239"/>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1" name="Google Shape;891;p92"/>
            <p:cNvSpPr txBox="1"/>
            <p:nvPr/>
          </p:nvSpPr>
          <p:spPr>
            <a:xfrm>
              <a:off x="4738430" y="604"/>
              <a:ext cx="3093758" cy="736239"/>
            </a:xfrm>
            <a:prstGeom prst="rect">
              <a:avLst/>
            </a:prstGeom>
            <a:noFill/>
            <a:ln>
              <a:noFill/>
            </a:ln>
          </p:spPr>
          <p:txBody>
            <a:bodyPr spcFirstLastPara="1" wrap="square" lIns="17125" tIns="17125" rIns="17125" bIns="17125" anchor="ctr" anchorCtr="0">
              <a:noAutofit/>
            </a:bodyPr>
            <a:lstStyle/>
            <a:p>
              <a:pPr algn="ctr">
                <a:lnSpc>
                  <a:spcPct val="90000"/>
                </a:lnSpc>
                <a:buClr>
                  <a:srgbClr val="FFFFFF"/>
                </a:buClr>
                <a:buSzPts val="2700"/>
                <a:buFont typeface="Arial"/>
                <a:buNone/>
              </a:pPr>
              <a:r>
                <a:rPr lang="zh-TW" altLang="en-US" sz="2700" kern="0">
                  <a:solidFill>
                    <a:srgbClr val="FFFFFF"/>
                  </a:solidFill>
                  <a:ea typeface="Arial"/>
                  <a:cs typeface="Arial"/>
                  <a:sym typeface="Arial"/>
                </a:rPr>
                <a:t>特色招生</a:t>
              </a:r>
              <a:r>
                <a:rPr lang="en-US" altLang="zh-TW" sz="2700" kern="0">
                  <a:solidFill>
                    <a:srgbClr val="FFFFFF"/>
                  </a:solidFill>
                  <a:ea typeface="Arial"/>
                  <a:cs typeface="Arial"/>
                  <a:sym typeface="Arial"/>
                </a:rPr>
                <a:t>(</a:t>
              </a:r>
              <a:r>
                <a:rPr lang="zh-TW" altLang="en-US" sz="2700" kern="0">
                  <a:solidFill>
                    <a:srgbClr val="FFFFFF"/>
                  </a:solidFill>
                  <a:ea typeface="Arial"/>
                  <a:cs typeface="Arial"/>
                  <a:sym typeface="Arial"/>
                </a:rPr>
                <a:t>專業群科</a:t>
              </a:r>
              <a:r>
                <a:rPr lang="en-US" altLang="zh-TW" sz="2700" kern="0">
                  <a:solidFill>
                    <a:srgbClr val="FFFFFF"/>
                  </a:solidFill>
                  <a:ea typeface="Arial"/>
                  <a:cs typeface="Arial"/>
                  <a:sym typeface="Arial"/>
                </a:rPr>
                <a:t>)</a:t>
              </a:r>
              <a:endParaRPr sz="2700" kern="0">
                <a:solidFill>
                  <a:srgbClr val="FFFFFF"/>
                </a:solidFill>
                <a:ea typeface="Arial"/>
                <a:cs typeface="Arial"/>
                <a:sym typeface="Arial"/>
              </a:endParaRPr>
            </a:p>
          </p:txBody>
        </p:sp>
        <p:sp>
          <p:nvSpPr>
            <p:cNvPr id="892" name="Google Shape;892;p92"/>
            <p:cNvSpPr/>
            <p:nvPr/>
          </p:nvSpPr>
          <p:spPr>
            <a:xfrm>
              <a:off x="4712881" y="920904"/>
              <a:ext cx="3131333" cy="736239"/>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3" name="Google Shape;893;p92"/>
            <p:cNvSpPr txBox="1"/>
            <p:nvPr/>
          </p:nvSpPr>
          <p:spPr>
            <a:xfrm>
              <a:off x="4712881" y="920904"/>
              <a:ext cx="3131333" cy="736239"/>
            </a:xfrm>
            <a:prstGeom prst="rect">
              <a:avLst/>
            </a:prstGeom>
            <a:noFill/>
            <a:ln>
              <a:noFill/>
            </a:ln>
          </p:spPr>
          <p:txBody>
            <a:bodyPr spcFirstLastPara="1" wrap="square" lIns="17125" tIns="17125" rIns="17125" bIns="17125" anchor="ctr" anchorCtr="0">
              <a:noAutofit/>
            </a:bodyPr>
            <a:lstStyle/>
            <a:p>
              <a:pPr algn="ctr">
                <a:lnSpc>
                  <a:spcPct val="90000"/>
                </a:lnSpc>
                <a:buClr>
                  <a:srgbClr val="FFFFFF"/>
                </a:buClr>
                <a:buSzPts val="2700"/>
                <a:buFont typeface="Arial"/>
                <a:buNone/>
              </a:pPr>
              <a:r>
                <a:rPr lang="zh-TW" altLang="en-US" sz="2700" kern="0">
                  <a:solidFill>
                    <a:srgbClr val="FFFFFF"/>
                  </a:solidFill>
                  <a:ea typeface="Arial"/>
                  <a:cs typeface="Arial"/>
                  <a:sym typeface="Arial"/>
                </a:rPr>
                <a:t>完全免試</a:t>
              </a:r>
              <a:endParaRPr sz="1400" kern="0">
                <a:solidFill>
                  <a:srgbClr val="000000"/>
                </a:solidFill>
                <a:cs typeface="Arial"/>
                <a:sym typeface="Arial"/>
              </a:endParaRPr>
            </a:p>
          </p:txBody>
        </p:sp>
        <p:sp>
          <p:nvSpPr>
            <p:cNvPr id="894" name="Google Shape;894;p92"/>
            <p:cNvSpPr/>
            <p:nvPr/>
          </p:nvSpPr>
          <p:spPr>
            <a:xfrm>
              <a:off x="4738430" y="1841204"/>
              <a:ext cx="3093758" cy="736239"/>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5" name="Google Shape;895;p92"/>
            <p:cNvSpPr txBox="1"/>
            <p:nvPr/>
          </p:nvSpPr>
          <p:spPr>
            <a:xfrm>
              <a:off x="4738430" y="1841204"/>
              <a:ext cx="3093758" cy="736239"/>
            </a:xfrm>
            <a:prstGeom prst="rect">
              <a:avLst/>
            </a:prstGeom>
            <a:noFill/>
            <a:ln>
              <a:noFill/>
            </a:ln>
          </p:spPr>
          <p:txBody>
            <a:bodyPr spcFirstLastPara="1" wrap="square" lIns="17125" tIns="17125" rIns="17125" bIns="17125" anchor="ctr" anchorCtr="0">
              <a:noAutofit/>
            </a:bodyPr>
            <a:lstStyle/>
            <a:p>
              <a:pPr algn="ctr">
                <a:lnSpc>
                  <a:spcPct val="90000"/>
                </a:lnSpc>
                <a:buClr>
                  <a:srgbClr val="FFFFFF"/>
                </a:buClr>
                <a:buSzPts val="2700"/>
                <a:buFont typeface="Arial"/>
                <a:buNone/>
              </a:pPr>
              <a:r>
                <a:rPr lang="zh-TW" altLang="en-US" sz="2700" kern="0">
                  <a:solidFill>
                    <a:srgbClr val="FFFFFF"/>
                  </a:solidFill>
                  <a:ea typeface="Arial"/>
                  <a:cs typeface="Arial"/>
                  <a:sym typeface="Arial"/>
                </a:rPr>
                <a:t>實用技能班</a:t>
              </a:r>
              <a:endParaRPr sz="1400" kern="0">
                <a:solidFill>
                  <a:srgbClr val="000000"/>
                </a:solidFill>
                <a:cs typeface="Arial"/>
                <a:sym typeface="Arial"/>
              </a:endParaRPr>
            </a:p>
          </p:txBody>
        </p:sp>
        <p:sp>
          <p:nvSpPr>
            <p:cNvPr id="896" name="Google Shape;896;p92"/>
            <p:cNvSpPr/>
            <p:nvPr/>
          </p:nvSpPr>
          <p:spPr>
            <a:xfrm>
              <a:off x="4738430" y="2761503"/>
              <a:ext cx="3093758" cy="736239"/>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7" name="Google Shape;897;p92"/>
            <p:cNvSpPr txBox="1"/>
            <p:nvPr/>
          </p:nvSpPr>
          <p:spPr>
            <a:xfrm>
              <a:off x="4738430" y="2761503"/>
              <a:ext cx="3093758" cy="736239"/>
            </a:xfrm>
            <a:prstGeom prst="rect">
              <a:avLst/>
            </a:prstGeom>
            <a:noFill/>
            <a:ln>
              <a:noFill/>
            </a:ln>
          </p:spPr>
          <p:txBody>
            <a:bodyPr spcFirstLastPara="1" wrap="square" lIns="17125" tIns="17125" rIns="17125" bIns="17125" anchor="ctr" anchorCtr="0">
              <a:noAutofit/>
            </a:bodyPr>
            <a:lstStyle/>
            <a:p>
              <a:pPr algn="ctr">
                <a:lnSpc>
                  <a:spcPct val="90000"/>
                </a:lnSpc>
                <a:buClr>
                  <a:srgbClr val="FFFFFF"/>
                </a:buClr>
                <a:buSzPts val="2700"/>
                <a:buFont typeface="Arial"/>
                <a:buNone/>
              </a:pPr>
              <a:r>
                <a:rPr lang="zh-TW" altLang="en-US" sz="2700" kern="0">
                  <a:solidFill>
                    <a:srgbClr val="FFFFFF"/>
                  </a:solidFill>
                  <a:ea typeface="Arial"/>
                  <a:cs typeface="Arial"/>
                  <a:sym typeface="Arial"/>
                </a:rPr>
                <a:t>技優甄審</a:t>
              </a:r>
              <a:endParaRPr sz="1400" kern="0">
                <a:solidFill>
                  <a:srgbClr val="000000"/>
                </a:solidFill>
                <a:cs typeface="Arial"/>
                <a:sym typeface="Arial"/>
              </a:endParaRPr>
            </a:p>
          </p:txBody>
        </p:sp>
        <p:sp>
          <p:nvSpPr>
            <p:cNvPr id="898" name="Google Shape;898;p92"/>
            <p:cNvSpPr/>
            <p:nvPr/>
          </p:nvSpPr>
          <p:spPr>
            <a:xfrm>
              <a:off x="4738430" y="3681803"/>
              <a:ext cx="3093758" cy="736239"/>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9" name="Google Shape;899;p92"/>
            <p:cNvSpPr txBox="1"/>
            <p:nvPr/>
          </p:nvSpPr>
          <p:spPr>
            <a:xfrm>
              <a:off x="4738430" y="3681803"/>
              <a:ext cx="3093758" cy="736239"/>
            </a:xfrm>
            <a:prstGeom prst="rect">
              <a:avLst/>
            </a:prstGeom>
            <a:noFill/>
            <a:ln>
              <a:noFill/>
            </a:ln>
          </p:spPr>
          <p:txBody>
            <a:bodyPr spcFirstLastPara="1" wrap="square" lIns="17125" tIns="17125" rIns="17125" bIns="17125" anchor="ctr" anchorCtr="0">
              <a:noAutofit/>
            </a:bodyPr>
            <a:lstStyle/>
            <a:p>
              <a:pPr algn="ctr">
                <a:lnSpc>
                  <a:spcPct val="90000"/>
                </a:lnSpc>
                <a:buClr>
                  <a:srgbClr val="FFFFFF"/>
                </a:buClr>
                <a:buSzPts val="2700"/>
                <a:buFont typeface="Arial"/>
                <a:buNone/>
              </a:pPr>
              <a:r>
                <a:rPr lang="zh-TW" altLang="en-US" sz="2700" kern="0" dirty="0">
                  <a:solidFill>
                    <a:srgbClr val="FFFFFF"/>
                  </a:solidFill>
                  <a:ea typeface="Arial"/>
                  <a:cs typeface="Arial"/>
                  <a:sym typeface="Arial"/>
                </a:rPr>
                <a:t>免試入學</a:t>
              </a:r>
              <a:endParaRPr sz="1400" kern="0" dirty="0">
                <a:solidFill>
                  <a:srgbClr val="000000"/>
                </a:solidFill>
                <a:cs typeface="Arial"/>
                <a:sym typeface="Arial"/>
              </a:endParaRPr>
            </a:p>
          </p:txBody>
        </p:sp>
      </p:grpSp>
      <p:sp>
        <p:nvSpPr>
          <p:cNvPr id="900" name="Google Shape;900;p92"/>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p>
            <a:pPr>
              <a:buClr>
                <a:srgbClr val="FEFFFF"/>
              </a:buClr>
              <a:buSzPts val="2000"/>
              <a:buFont typeface="Noto Sans Symbols"/>
              <a:buNone/>
            </a:pPr>
            <a:fld id="{00000000-1234-1234-1234-123412341234}" type="slidenum">
              <a:rPr lang="en-US" altLang="zh-TW"/>
              <a:pPr>
                <a:buClr>
                  <a:srgbClr val="FEFFFF"/>
                </a:buClr>
                <a:buSzPts val="2000"/>
                <a:buFont typeface="Noto Sans Symbols"/>
                <a:buNone/>
              </a:pPr>
              <a:t>5</a:t>
            </a:fld>
            <a:endParaRPr/>
          </a:p>
        </p:txBody>
      </p:sp>
      <p:sp>
        <p:nvSpPr>
          <p:cNvPr id="27" name="Google Shape;965;p94"/>
          <p:cNvSpPr/>
          <p:nvPr/>
        </p:nvSpPr>
        <p:spPr>
          <a:xfrm>
            <a:off x="1158482" y="199053"/>
            <a:ext cx="7776864" cy="749300"/>
          </a:xfrm>
          <a:prstGeom prst="rect">
            <a:avLst/>
          </a:prstGeom>
          <a:solidFill>
            <a:srgbClr val="0070C0"/>
          </a:solidFill>
          <a:ln>
            <a:noFill/>
          </a:ln>
        </p:spPr>
        <p:txBody>
          <a:bodyPr spcFirstLastPara="1" wrap="square" lIns="91425" tIns="45700" rIns="91425" bIns="45700" anchor="t" anchorCtr="0">
            <a:noAutofit/>
          </a:bodyPr>
          <a:lstStyle/>
          <a:p>
            <a:pPr>
              <a:buClr>
                <a:srgbClr val="000000"/>
              </a:buClr>
            </a:pPr>
            <a:r>
              <a:rPr lang="zh-TW" altLang="en-US" sz="4000" kern="0" dirty="0" smtClean="0">
                <a:solidFill>
                  <a:schemeClr val="bg1">
                    <a:lumMod val="95000"/>
                  </a:schemeClr>
                </a:solidFill>
                <a:latin typeface="標楷體" panose="03000509000000000000" pitchFamily="65" charset="-120"/>
                <a:ea typeface="標楷體" panose="03000509000000000000" pitchFamily="65" charset="-120"/>
                <a:cs typeface="Arial"/>
                <a:sym typeface="Arial"/>
              </a:rPr>
              <a:t>入學</a:t>
            </a:r>
            <a:r>
              <a:rPr lang="zh-TW" altLang="en-US" sz="4000" kern="0" dirty="0">
                <a:solidFill>
                  <a:schemeClr val="bg1">
                    <a:lumMod val="95000"/>
                  </a:schemeClr>
                </a:solidFill>
                <a:latin typeface="標楷體" panose="03000509000000000000" pitchFamily="65" charset="-120"/>
                <a:ea typeface="標楷體" panose="03000509000000000000" pitchFamily="65" charset="-120"/>
                <a:cs typeface="Arial"/>
                <a:sym typeface="Arial"/>
              </a:rPr>
              <a:t>管道</a:t>
            </a:r>
            <a:r>
              <a:rPr lang="en-US" altLang="zh-TW" sz="4000" kern="0" dirty="0">
                <a:solidFill>
                  <a:schemeClr val="bg1">
                    <a:lumMod val="95000"/>
                  </a:schemeClr>
                </a:solidFill>
                <a:latin typeface="標楷體" panose="03000509000000000000" pitchFamily="65" charset="-120"/>
                <a:ea typeface="標楷體" panose="03000509000000000000" pitchFamily="65" charset="-120"/>
                <a:cs typeface="Arial"/>
                <a:sym typeface="Arial"/>
              </a:rPr>
              <a:t>3-</a:t>
            </a:r>
            <a:r>
              <a:rPr lang="zh-TW" altLang="en-US" sz="4000" kern="0" dirty="0">
                <a:solidFill>
                  <a:schemeClr val="bg1"/>
                </a:solidFill>
                <a:latin typeface="DFKai-SB"/>
                <a:ea typeface="DFKai-SB"/>
                <a:cs typeface="DFKai-SB"/>
                <a:sym typeface="DFKai-SB"/>
              </a:rPr>
              <a:t>技職傾向</a:t>
            </a:r>
            <a:endParaRPr lang="zh-TW" altLang="en-US" sz="2400" kern="0" dirty="0">
              <a:solidFill>
                <a:schemeClr val="bg1"/>
              </a:solidFill>
              <a:cs typeface="Arial"/>
              <a:sym typeface="Arial"/>
            </a:endParaRPr>
          </a:p>
          <a:p>
            <a:pPr>
              <a:buClr>
                <a:srgbClr val="000000"/>
              </a:buClr>
              <a:buFont typeface="Arial"/>
              <a:buNone/>
            </a:pPr>
            <a:endParaRPr sz="1100" kern="0" dirty="0">
              <a:solidFill>
                <a:schemeClr val="bg1">
                  <a:lumMod val="95000"/>
                </a:schemeClr>
              </a:solidFill>
              <a:latin typeface="標楷體" panose="03000509000000000000" pitchFamily="65" charset="-120"/>
              <a:ea typeface="標楷體" panose="03000509000000000000" pitchFamily="65" charset="-120"/>
              <a:cs typeface="Arial"/>
              <a:sym typeface="Arial"/>
            </a:endParaRPr>
          </a:p>
        </p:txBody>
      </p:sp>
    </p:spTree>
    <p:extLst>
      <p:ext uri="{BB962C8B-B14F-4D97-AF65-F5344CB8AC3E}">
        <p14:creationId xmlns:p14="http://schemas.microsoft.com/office/powerpoint/2010/main" val="3967334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grpSp>
        <p:nvGrpSpPr>
          <p:cNvPr id="907" name="Google Shape;907;p93"/>
          <p:cNvGrpSpPr/>
          <p:nvPr/>
        </p:nvGrpSpPr>
        <p:grpSpPr>
          <a:xfrm>
            <a:off x="983457" y="1484784"/>
            <a:ext cx="8413080" cy="3573308"/>
            <a:chOff x="121567" y="740123"/>
            <a:chExt cx="8716361" cy="2938401"/>
          </a:xfrm>
        </p:grpSpPr>
        <p:sp>
          <p:nvSpPr>
            <p:cNvPr id="908" name="Google Shape;908;p93"/>
            <p:cNvSpPr/>
            <p:nvPr/>
          </p:nvSpPr>
          <p:spPr>
            <a:xfrm>
              <a:off x="1984822" y="2231770"/>
              <a:ext cx="2775789" cy="1026982"/>
            </a:xfrm>
            <a:custGeom>
              <a:avLst/>
              <a:gdLst/>
              <a:ahLst/>
              <a:cxnLst/>
              <a:rect l="l" t="t" r="r" b="b"/>
              <a:pathLst>
                <a:path w="120000" h="120000" extrusionOk="0">
                  <a:moveTo>
                    <a:pt x="0" y="0"/>
                  </a:moveTo>
                  <a:lnTo>
                    <a:pt x="60000" y="0"/>
                  </a:lnTo>
                  <a:lnTo>
                    <a:pt x="60000" y="120000"/>
                  </a:lnTo>
                  <a:lnTo>
                    <a:pt x="120000" y="120000"/>
                  </a:lnTo>
                </a:path>
              </a:pathLst>
            </a:custGeom>
            <a:noFill/>
            <a:ln w="15875" cap="rnd" cmpd="sng">
              <a:solidFill>
                <a:srgbClr val="B76A0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9" name="Google Shape;909;p93"/>
            <p:cNvSpPr txBox="1"/>
            <p:nvPr/>
          </p:nvSpPr>
          <p:spPr>
            <a:xfrm>
              <a:off x="3298725" y="2671269"/>
              <a:ext cx="147983" cy="147983"/>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1000"/>
                <a:buFont typeface="Arial"/>
                <a:buNone/>
              </a:pPr>
              <a:endParaRPr sz="1000" kern="0">
                <a:solidFill>
                  <a:srgbClr val="000000"/>
                </a:solidFill>
                <a:ea typeface="Arial"/>
                <a:cs typeface="Arial"/>
                <a:sym typeface="Arial"/>
              </a:endParaRPr>
            </a:p>
          </p:txBody>
        </p:sp>
        <p:sp>
          <p:nvSpPr>
            <p:cNvPr id="910" name="Google Shape;910;p93"/>
            <p:cNvSpPr/>
            <p:nvPr/>
          </p:nvSpPr>
          <p:spPr>
            <a:xfrm>
              <a:off x="1984822" y="2163604"/>
              <a:ext cx="2775789" cy="91440"/>
            </a:xfrm>
            <a:custGeom>
              <a:avLst/>
              <a:gdLst/>
              <a:ahLst/>
              <a:cxnLst/>
              <a:rect l="l" t="t" r="r" b="b"/>
              <a:pathLst>
                <a:path w="120000" h="120000" extrusionOk="0">
                  <a:moveTo>
                    <a:pt x="0" y="89457"/>
                  </a:moveTo>
                  <a:lnTo>
                    <a:pt x="60000" y="89457"/>
                  </a:lnTo>
                  <a:lnTo>
                    <a:pt x="60000" y="60000"/>
                  </a:lnTo>
                  <a:lnTo>
                    <a:pt x="120000" y="60000"/>
                  </a:lnTo>
                </a:path>
              </a:pathLst>
            </a:custGeom>
            <a:noFill/>
            <a:ln w="15875" cap="rnd" cmpd="sng">
              <a:solidFill>
                <a:srgbClr val="B76A0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1" name="Google Shape;911;p93"/>
            <p:cNvSpPr txBox="1"/>
            <p:nvPr/>
          </p:nvSpPr>
          <p:spPr>
            <a:xfrm>
              <a:off x="3303320" y="2139927"/>
              <a:ext cx="138793" cy="138793"/>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900"/>
                <a:buFont typeface="Arial"/>
                <a:buNone/>
              </a:pPr>
              <a:endParaRPr sz="900" kern="0">
                <a:solidFill>
                  <a:srgbClr val="000000"/>
                </a:solidFill>
                <a:ea typeface="Arial"/>
                <a:cs typeface="Arial"/>
                <a:sym typeface="Arial"/>
              </a:endParaRPr>
            </a:p>
          </p:txBody>
        </p:sp>
        <p:sp>
          <p:nvSpPr>
            <p:cNvPr id="912" name="Google Shape;912;p93"/>
            <p:cNvSpPr/>
            <p:nvPr/>
          </p:nvSpPr>
          <p:spPr>
            <a:xfrm>
              <a:off x="1984822" y="1159895"/>
              <a:ext cx="2775789" cy="1071875"/>
            </a:xfrm>
            <a:custGeom>
              <a:avLst/>
              <a:gdLst/>
              <a:ahLst/>
              <a:cxnLst/>
              <a:rect l="l" t="t" r="r" b="b"/>
              <a:pathLst>
                <a:path w="120000" h="120000" extrusionOk="0">
                  <a:moveTo>
                    <a:pt x="0" y="120000"/>
                  </a:moveTo>
                  <a:lnTo>
                    <a:pt x="60000" y="120000"/>
                  </a:lnTo>
                  <a:lnTo>
                    <a:pt x="60000" y="0"/>
                  </a:lnTo>
                  <a:lnTo>
                    <a:pt x="120000" y="0"/>
                  </a:lnTo>
                </a:path>
              </a:pathLst>
            </a:custGeom>
            <a:noFill/>
            <a:ln w="15875" cap="rnd" cmpd="sng">
              <a:solidFill>
                <a:srgbClr val="B76A0B"/>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3" name="Google Shape;913;p93"/>
            <p:cNvSpPr txBox="1"/>
            <p:nvPr/>
          </p:nvSpPr>
          <p:spPr>
            <a:xfrm>
              <a:off x="3298328" y="1621444"/>
              <a:ext cx="148777" cy="148777"/>
            </a:xfrm>
            <a:prstGeom prst="rect">
              <a:avLst/>
            </a:prstGeom>
            <a:noFill/>
            <a:ln>
              <a:noFill/>
            </a:ln>
          </p:spPr>
          <p:txBody>
            <a:bodyPr spcFirstLastPara="1" wrap="square" lIns="12700" tIns="0" rIns="12700" bIns="0" anchor="ctr" anchorCtr="0">
              <a:noAutofit/>
            </a:bodyPr>
            <a:lstStyle/>
            <a:p>
              <a:pPr algn="ctr">
                <a:lnSpc>
                  <a:spcPct val="90000"/>
                </a:lnSpc>
                <a:buClr>
                  <a:srgbClr val="000000"/>
                </a:buClr>
                <a:buSzPts val="1000"/>
                <a:buFont typeface="Arial"/>
                <a:buNone/>
              </a:pPr>
              <a:endParaRPr sz="1000" kern="0">
                <a:solidFill>
                  <a:srgbClr val="000000"/>
                </a:solidFill>
                <a:ea typeface="Arial"/>
                <a:cs typeface="Arial"/>
                <a:sym typeface="Arial"/>
              </a:endParaRPr>
            </a:p>
          </p:txBody>
        </p:sp>
        <p:sp>
          <p:nvSpPr>
            <p:cNvPr id="914" name="Google Shape;914;p93"/>
            <p:cNvSpPr/>
            <p:nvPr/>
          </p:nvSpPr>
          <p:spPr>
            <a:xfrm>
              <a:off x="121567" y="1811999"/>
              <a:ext cx="2886967" cy="839543"/>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5" name="Google Shape;915;p93"/>
            <p:cNvSpPr txBox="1"/>
            <p:nvPr/>
          </p:nvSpPr>
          <p:spPr>
            <a:xfrm>
              <a:off x="121567" y="1811999"/>
              <a:ext cx="2886967" cy="839543"/>
            </a:xfrm>
            <a:prstGeom prst="rect">
              <a:avLst/>
            </a:prstGeom>
            <a:noFill/>
            <a:ln>
              <a:noFill/>
            </a:ln>
          </p:spPr>
          <p:txBody>
            <a:bodyPr spcFirstLastPara="1" wrap="square" lIns="24125" tIns="24125" rIns="24125" bIns="24125" anchor="ctr" anchorCtr="0">
              <a:noAutofit/>
            </a:bodyPr>
            <a:lstStyle/>
            <a:p>
              <a:pPr algn="ctr">
                <a:lnSpc>
                  <a:spcPct val="90000"/>
                </a:lnSpc>
                <a:buClr>
                  <a:srgbClr val="FFFFFF"/>
                </a:buClr>
                <a:buSzPts val="3800"/>
                <a:buFont typeface="Arial"/>
                <a:buNone/>
              </a:pPr>
              <a:r>
                <a:rPr lang="zh-TW" altLang="en-US" sz="3800" kern="0" dirty="0">
                  <a:ea typeface="Arial"/>
                  <a:cs typeface="Arial"/>
                  <a:sym typeface="Arial"/>
                </a:rPr>
                <a:t>五專</a:t>
              </a:r>
              <a:endParaRPr sz="1400" kern="0" dirty="0">
                <a:cs typeface="Arial"/>
                <a:sym typeface="Arial"/>
              </a:endParaRPr>
            </a:p>
          </p:txBody>
        </p:sp>
        <p:sp>
          <p:nvSpPr>
            <p:cNvPr id="916" name="Google Shape;916;p93"/>
            <p:cNvSpPr/>
            <p:nvPr/>
          </p:nvSpPr>
          <p:spPr>
            <a:xfrm>
              <a:off x="4760611" y="740123"/>
              <a:ext cx="3527849" cy="839543"/>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7" name="Google Shape;917;p93"/>
            <p:cNvSpPr txBox="1"/>
            <p:nvPr/>
          </p:nvSpPr>
          <p:spPr>
            <a:xfrm>
              <a:off x="4766516" y="740123"/>
              <a:ext cx="4071412" cy="839543"/>
            </a:xfrm>
            <a:prstGeom prst="rect">
              <a:avLst/>
            </a:prstGeom>
            <a:noFill/>
            <a:ln>
              <a:noFill/>
            </a:ln>
          </p:spPr>
          <p:txBody>
            <a:bodyPr spcFirstLastPara="1" wrap="square" lIns="22225" tIns="22225" rIns="22225" bIns="22225" anchor="ctr" anchorCtr="0">
              <a:noAutofit/>
            </a:bodyPr>
            <a:lstStyle/>
            <a:p>
              <a:pPr algn="ctr">
                <a:lnSpc>
                  <a:spcPct val="90000"/>
                </a:lnSpc>
                <a:buClr>
                  <a:srgbClr val="FFFFFF"/>
                </a:buClr>
                <a:buSzPts val="3500"/>
                <a:buFont typeface="Arial"/>
                <a:buNone/>
              </a:pPr>
              <a:r>
                <a:rPr lang="zh-TW" altLang="en-US" sz="3200" kern="0" dirty="0">
                  <a:solidFill>
                    <a:srgbClr val="FFFFFF"/>
                  </a:solidFill>
                  <a:ea typeface="Arial"/>
                  <a:cs typeface="Arial"/>
                  <a:sym typeface="Arial"/>
                </a:rPr>
                <a:t>五專特色招生</a:t>
              </a:r>
              <a:endParaRPr sz="1200" kern="0" dirty="0">
                <a:solidFill>
                  <a:srgbClr val="000000"/>
                </a:solidFill>
                <a:cs typeface="Arial"/>
                <a:sym typeface="Arial"/>
              </a:endParaRPr>
            </a:p>
          </p:txBody>
        </p:sp>
        <p:sp>
          <p:nvSpPr>
            <p:cNvPr id="918" name="Google Shape;918;p93"/>
            <p:cNvSpPr/>
            <p:nvPr/>
          </p:nvSpPr>
          <p:spPr>
            <a:xfrm>
              <a:off x="4760611" y="1789552"/>
              <a:ext cx="3527849" cy="839543"/>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9" name="Google Shape;919;p93"/>
            <p:cNvSpPr txBox="1"/>
            <p:nvPr/>
          </p:nvSpPr>
          <p:spPr>
            <a:xfrm>
              <a:off x="4760611" y="1789552"/>
              <a:ext cx="3527849" cy="839543"/>
            </a:xfrm>
            <a:prstGeom prst="rect">
              <a:avLst/>
            </a:prstGeom>
            <a:noFill/>
            <a:ln>
              <a:noFill/>
            </a:ln>
          </p:spPr>
          <p:txBody>
            <a:bodyPr spcFirstLastPara="1" wrap="square" lIns="22225" tIns="22225" rIns="22225" bIns="22225" anchor="ctr" anchorCtr="0">
              <a:noAutofit/>
            </a:bodyPr>
            <a:lstStyle/>
            <a:p>
              <a:pPr algn="ctr">
                <a:lnSpc>
                  <a:spcPct val="90000"/>
                </a:lnSpc>
                <a:buClr>
                  <a:srgbClr val="FFFFFF"/>
                </a:buClr>
                <a:buSzPts val="3500"/>
                <a:buFont typeface="Arial"/>
                <a:buNone/>
              </a:pPr>
              <a:r>
                <a:rPr lang="zh-TW" altLang="en-US" sz="3500" kern="0" dirty="0">
                  <a:solidFill>
                    <a:srgbClr val="FFFFFF"/>
                  </a:solidFill>
                  <a:ea typeface="Arial"/>
                  <a:cs typeface="Arial"/>
                  <a:sym typeface="Arial"/>
                </a:rPr>
                <a:t>五專優先免試</a:t>
              </a:r>
              <a:endParaRPr sz="1400" kern="0" dirty="0">
                <a:solidFill>
                  <a:srgbClr val="000000"/>
                </a:solidFill>
                <a:cs typeface="Arial"/>
                <a:sym typeface="Arial"/>
              </a:endParaRPr>
            </a:p>
          </p:txBody>
        </p:sp>
        <p:sp>
          <p:nvSpPr>
            <p:cNvPr id="920" name="Google Shape;920;p93"/>
            <p:cNvSpPr/>
            <p:nvPr/>
          </p:nvSpPr>
          <p:spPr>
            <a:xfrm>
              <a:off x="4760611" y="2838981"/>
              <a:ext cx="3527849" cy="839543"/>
            </a:xfrm>
            <a:prstGeom prst="rect">
              <a:avLst/>
            </a:prstGeom>
            <a:solidFill>
              <a:srgbClr val="E7870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1" name="Google Shape;921;p93"/>
            <p:cNvSpPr txBox="1"/>
            <p:nvPr/>
          </p:nvSpPr>
          <p:spPr>
            <a:xfrm>
              <a:off x="4760610" y="2838981"/>
              <a:ext cx="3527850" cy="839543"/>
            </a:xfrm>
            <a:prstGeom prst="rect">
              <a:avLst/>
            </a:prstGeom>
            <a:noFill/>
            <a:ln>
              <a:noFill/>
            </a:ln>
          </p:spPr>
          <p:txBody>
            <a:bodyPr spcFirstLastPara="1" wrap="square" lIns="22225" tIns="22225" rIns="22225" bIns="22225" anchor="ctr" anchorCtr="0">
              <a:noAutofit/>
            </a:bodyPr>
            <a:lstStyle/>
            <a:p>
              <a:pPr algn="ctr">
                <a:lnSpc>
                  <a:spcPct val="90000"/>
                </a:lnSpc>
                <a:buClr>
                  <a:srgbClr val="FFFFFF"/>
                </a:buClr>
                <a:buSzPts val="3500"/>
                <a:buFont typeface="Arial"/>
                <a:buNone/>
              </a:pPr>
              <a:r>
                <a:rPr lang="zh-TW" altLang="en-US" sz="3500" kern="0" dirty="0">
                  <a:solidFill>
                    <a:srgbClr val="FFFFFF"/>
                  </a:solidFill>
                  <a:ea typeface="Arial"/>
                  <a:cs typeface="Arial"/>
                  <a:sym typeface="Arial"/>
                </a:rPr>
                <a:t>五專聯合免試</a:t>
              </a:r>
              <a:endParaRPr sz="1400" kern="0" dirty="0">
                <a:solidFill>
                  <a:srgbClr val="000000"/>
                </a:solidFill>
                <a:cs typeface="Arial"/>
                <a:sym typeface="Arial"/>
              </a:endParaRPr>
            </a:p>
          </p:txBody>
        </p:sp>
      </p:grpSp>
      <p:sp>
        <p:nvSpPr>
          <p:cNvPr id="922" name="Google Shape;922;p93"/>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p>
            <a:pPr>
              <a:buClr>
                <a:srgbClr val="FEFFFF"/>
              </a:buClr>
              <a:buSzPts val="2000"/>
              <a:buFont typeface="Noto Sans Symbols"/>
              <a:buNone/>
            </a:pPr>
            <a:fld id="{00000000-1234-1234-1234-123412341234}" type="slidenum">
              <a:rPr lang="en-US" altLang="zh-TW"/>
              <a:pPr>
                <a:buClr>
                  <a:srgbClr val="FEFFFF"/>
                </a:buClr>
                <a:buSzPts val="2000"/>
                <a:buFont typeface="Noto Sans Symbols"/>
                <a:buNone/>
              </a:pPr>
              <a:t>6</a:t>
            </a:fld>
            <a:endParaRPr/>
          </a:p>
        </p:txBody>
      </p:sp>
      <p:sp>
        <p:nvSpPr>
          <p:cNvPr id="19" name="Google Shape;965;p94"/>
          <p:cNvSpPr/>
          <p:nvPr/>
        </p:nvSpPr>
        <p:spPr>
          <a:xfrm>
            <a:off x="1146649" y="262846"/>
            <a:ext cx="7776864" cy="749300"/>
          </a:xfrm>
          <a:prstGeom prst="rect">
            <a:avLst/>
          </a:prstGeom>
          <a:solidFill>
            <a:srgbClr val="0070C0"/>
          </a:solidFill>
          <a:ln>
            <a:noFill/>
          </a:ln>
        </p:spPr>
        <p:txBody>
          <a:bodyPr spcFirstLastPara="1" wrap="square" lIns="91425" tIns="45700" rIns="91425" bIns="45700" anchor="t" anchorCtr="0">
            <a:noAutofit/>
          </a:bodyPr>
          <a:lstStyle/>
          <a:p>
            <a:pPr>
              <a:buClr>
                <a:srgbClr val="000000"/>
              </a:buClr>
            </a:pPr>
            <a:r>
              <a:rPr lang="zh-TW" altLang="en-US" sz="4000" kern="0" dirty="0" smtClean="0">
                <a:solidFill>
                  <a:schemeClr val="bg1">
                    <a:lumMod val="95000"/>
                  </a:schemeClr>
                </a:solidFill>
                <a:latin typeface="標楷體" panose="03000509000000000000" pitchFamily="65" charset="-120"/>
                <a:ea typeface="標楷體" panose="03000509000000000000" pitchFamily="65" charset="-120"/>
                <a:cs typeface="Arial"/>
                <a:sym typeface="Arial"/>
              </a:rPr>
              <a:t>入學</a:t>
            </a:r>
            <a:r>
              <a:rPr lang="zh-TW" altLang="en-US" sz="4000" kern="0" dirty="0">
                <a:solidFill>
                  <a:schemeClr val="bg1">
                    <a:lumMod val="95000"/>
                  </a:schemeClr>
                </a:solidFill>
                <a:latin typeface="標楷體" panose="03000509000000000000" pitchFamily="65" charset="-120"/>
                <a:ea typeface="標楷體" panose="03000509000000000000" pitchFamily="65" charset="-120"/>
                <a:cs typeface="Arial"/>
                <a:sym typeface="Arial"/>
              </a:rPr>
              <a:t>管道</a:t>
            </a:r>
            <a:r>
              <a:rPr lang="en-US" altLang="zh-TW" sz="4000" kern="0" dirty="0">
                <a:solidFill>
                  <a:schemeClr val="bg1">
                    <a:lumMod val="95000"/>
                  </a:schemeClr>
                </a:solidFill>
                <a:latin typeface="標楷體" panose="03000509000000000000" pitchFamily="65" charset="-120"/>
                <a:ea typeface="標楷體" panose="03000509000000000000" pitchFamily="65" charset="-120"/>
                <a:cs typeface="Arial"/>
                <a:sym typeface="Arial"/>
              </a:rPr>
              <a:t>4-</a:t>
            </a:r>
            <a:r>
              <a:rPr lang="zh-TW" altLang="en-US" sz="4000" kern="0" dirty="0">
                <a:solidFill>
                  <a:schemeClr val="bg1"/>
                </a:solidFill>
                <a:latin typeface="DFKai-SB"/>
                <a:ea typeface="DFKai-SB"/>
                <a:cs typeface="DFKai-SB"/>
                <a:sym typeface="DFKai-SB"/>
              </a:rPr>
              <a:t>技職傾向</a:t>
            </a:r>
            <a:endParaRPr lang="zh-TW" altLang="en-US" sz="2400" kern="0" dirty="0">
              <a:solidFill>
                <a:schemeClr val="bg1"/>
              </a:solidFill>
              <a:cs typeface="Arial"/>
              <a:sym typeface="Arial"/>
            </a:endParaRPr>
          </a:p>
          <a:p>
            <a:pPr>
              <a:buClr>
                <a:srgbClr val="000000"/>
              </a:buClr>
              <a:buFont typeface="Arial"/>
              <a:buNone/>
            </a:pPr>
            <a:endParaRPr sz="1100" kern="0" dirty="0">
              <a:solidFill>
                <a:schemeClr val="bg1">
                  <a:lumMod val="95000"/>
                </a:schemeClr>
              </a:solidFill>
              <a:latin typeface="標楷體" panose="03000509000000000000" pitchFamily="65" charset="-120"/>
              <a:ea typeface="標楷體" panose="03000509000000000000" pitchFamily="65" charset="-120"/>
              <a:cs typeface="Arial"/>
              <a:sym typeface="Arial"/>
            </a:endParaRPr>
          </a:p>
        </p:txBody>
      </p:sp>
    </p:spTree>
    <p:extLst>
      <p:ext uri="{BB962C8B-B14F-4D97-AF65-F5344CB8AC3E}">
        <p14:creationId xmlns:p14="http://schemas.microsoft.com/office/powerpoint/2010/main" val="3864412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167"/>
          <p:cNvSpPr/>
          <p:nvPr/>
        </p:nvSpPr>
        <p:spPr>
          <a:xfrm>
            <a:off x="2000250" y="2436817"/>
            <a:ext cx="6952384" cy="2072304"/>
          </a:xfrm>
          <a:prstGeom prst="rect">
            <a:avLst/>
          </a:prstGeom>
          <a:solidFill>
            <a:srgbClr val="008000">
              <a:alpha val="62745"/>
            </a:srgbClr>
          </a:solidFill>
          <a:ln>
            <a:noFill/>
          </a:ln>
        </p:spPr>
        <p:txBody>
          <a:bodyPr spcFirstLastPara="1" wrap="square" lIns="91425" tIns="45700" rIns="91425" bIns="45700" anchor="ctr" anchorCtr="0">
            <a:noAutofit/>
          </a:bodyPr>
          <a:lstStyle/>
          <a:p>
            <a:pPr algn="ctr">
              <a:buClr>
                <a:srgbClr val="000000"/>
              </a:buClr>
              <a:buFont typeface="Arial"/>
              <a:buNone/>
            </a:pPr>
            <a:endParaRPr sz="1333" kern="0">
              <a:solidFill>
                <a:srgbClr val="FFFFFF"/>
              </a:solidFill>
              <a:ea typeface="Arial"/>
              <a:cs typeface="Arial"/>
              <a:sym typeface="Arial"/>
            </a:endParaRPr>
          </a:p>
        </p:txBody>
      </p:sp>
      <p:sp>
        <p:nvSpPr>
          <p:cNvPr id="1633" name="Google Shape;1633;p167"/>
          <p:cNvSpPr txBox="1">
            <a:spLocks noGrp="1"/>
          </p:cNvSpPr>
          <p:nvPr>
            <p:ph type="title"/>
          </p:nvPr>
        </p:nvSpPr>
        <p:spPr>
          <a:xfrm>
            <a:off x="1259634" y="2833727"/>
            <a:ext cx="7416822" cy="1612964"/>
          </a:xfrm>
          <a:prstGeom prst="rect">
            <a:avLst/>
          </a:prstGeom>
          <a:solidFill>
            <a:srgbClr val="0000CC"/>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ltLang="en-US" sz="4800" dirty="0">
                <a:solidFill>
                  <a:schemeClr val="lt1"/>
                </a:solidFill>
                <a:latin typeface="DFKai-SB"/>
                <a:ea typeface="DFKai-SB"/>
                <a:cs typeface="DFKai-SB"/>
                <a:sym typeface="DFKai-SB"/>
              </a:rPr>
              <a:t>普通高中</a:t>
            </a:r>
            <a:r>
              <a:rPr lang="en-US" altLang="zh-TW" sz="4800" dirty="0">
                <a:solidFill>
                  <a:schemeClr val="lt1"/>
                </a:solidFill>
                <a:latin typeface="DFKai-SB"/>
                <a:ea typeface="DFKai-SB"/>
                <a:cs typeface="DFKai-SB"/>
                <a:sym typeface="DFKai-SB"/>
              </a:rPr>
              <a:t>(</a:t>
            </a:r>
            <a:r>
              <a:rPr lang="zh-TW" altLang="en-US" sz="4800" dirty="0">
                <a:solidFill>
                  <a:schemeClr val="lt1"/>
                </a:solidFill>
                <a:latin typeface="DFKai-SB"/>
                <a:ea typeface="DFKai-SB"/>
                <a:cs typeface="DFKai-SB"/>
                <a:sym typeface="DFKai-SB"/>
              </a:rPr>
              <a:t>高中</a:t>
            </a:r>
            <a:r>
              <a:rPr lang="en-US" altLang="zh-TW" sz="4800" dirty="0">
                <a:solidFill>
                  <a:schemeClr val="lt1"/>
                </a:solidFill>
                <a:latin typeface="DFKai-SB"/>
                <a:ea typeface="DFKai-SB"/>
                <a:cs typeface="DFKai-SB"/>
                <a:sym typeface="DFKai-SB"/>
              </a:rPr>
              <a:t>)</a:t>
            </a:r>
            <a:r>
              <a:rPr lang="zh-TW" altLang="en-US" sz="4800" dirty="0">
                <a:solidFill>
                  <a:schemeClr val="lt1"/>
                </a:solidFill>
                <a:latin typeface="DFKai-SB"/>
                <a:ea typeface="DFKai-SB"/>
                <a:cs typeface="DFKai-SB"/>
                <a:sym typeface="DFKai-SB"/>
              </a:rPr>
              <a:t>及技術型高中</a:t>
            </a:r>
            <a:r>
              <a:rPr lang="en-US" altLang="zh-TW" sz="4800" dirty="0">
                <a:solidFill>
                  <a:schemeClr val="lt1"/>
                </a:solidFill>
                <a:latin typeface="DFKai-SB"/>
                <a:ea typeface="DFKai-SB"/>
                <a:cs typeface="DFKai-SB"/>
                <a:sym typeface="DFKai-SB"/>
              </a:rPr>
              <a:t>(</a:t>
            </a:r>
            <a:r>
              <a:rPr lang="zh-TW" altLang="en-US" sz="4800" dirty="0">
                <a:solidFill>
                  <a:schemeClr val="lt1"/>
                </a:solidFill>
                <a:latin typeface="DFKai-SB"/>
                <a:ea typeface="DFKai-SB"/>
                <a:cs typeface="DFKai-SB"/>
                <a:sym typeface="DFKai-SB"/>
              </a:rPr>
              <a:t>高職</a:t>
            </a:r>
            <a:r>
              <a:rPr lang="en-US" altLang="zh-TW" sz="4800" dirty="0">
                <a:solidFill>
                  <a:schemeClr val="lt1"/>
                </a:solidFill>
                <a:latin typeface="DFKai-SB"/>
                <a:ea typeface="DFKai-SB"/>
                <a:cs typeface="DFKai-SB"/>
                <a:sym typeface="DFKai-SB"/>
              </a:rPr>
              <a:t>)</a:t>
            </a:r>
            <a:r>
              <a:rPr lang="zh-TW" sz="4800" dirty="0">
                <a:solidFill>
                  <a:schemeClr val="lt1"/>
                </a:solidFill>
                <a:latin typeface="DFKai-SB"/>
                <a:ea typeface="DFKai-SB"/>
                <a:cs typeface="DFKai-SB"/>
                <a:sym typeface="DFKai-SB"/>
              </a:rPr>
              <a:t>招生管道</a:t>
            </a:r>
            <a:endParaRPr dirty="0"/>
          </a:p>
        </p:txBody>
      </p:sp>
      <p:pic>
        <p:nvPicPr>
          <p:cNvPr id="1634" name="Google Shape;1634;p167"/>
          <p:cNvPicPr preferRelativeResize="0"/>
          <p:nvPr/>
        </p:nvPicPr>
        <p:blipFill rotWithShape="1">
          <a:blip r:embed="rId3">
            <a:alphaModFix/>
          </a:blip>
          <a:srcRect/>
          <a:stretch/>
        </p:blipFill>
        <p:spPr>
          <a:xfrm rot="371090">
            <a:off x="5426208" y="1505693"/>
            <a:ext cx="3134633" cy="1350942"/>
          </a:xfrm>
          <a:prstGeom prst="rect">
            <a:avLst/>
          </a:prstGeom>
          <a:noFill/>
          <a:ln>
            <a:noFill/>
          </a:ln>
        </p:spPr>
      </p:pic>
      <p:sp>
        <p:nvSpPr>
          <p:cNvPr id="1635" name="Google Shape;1635;p167"/>
          <p:cNvSpPr txBox="1">
            <a:spLocks noGrp="1"/>
          </p:cNvSpPr>
          <p:nvPr>
            <p:ph type="sldNum" idx="12"/>
          </p:nvPr>
        </p:nvSpPr>
        <p:spPr>
          <a:xfrm>
            <a:off x="398859" y="3244889"/>
            <a:ext cx="584597"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ltLang="zh-TW"/>
              <a:pPr/>
              <a:t>7</a:t>
            </a:fld>
            <a:endParaRPr/>
          </a:p>
        </p:txBody>
      </p:sp>
      <p:sp>
        <p:nvSpPr>
          <p:cNvPr id="1636" name="Google Shape;1636;p167"/>
          <p:cNvSpPr txBox="1"/>
          <p:nvPr/>
        </p:nvSpPr>
        <p:spPr>
          <a:xfrm>
            <a:off x="395536" y="4446691"/>
            <a:ext cx="8640960" cy="1323439"/>
          </a:xfrm>
          <a:prstGeom prst="rect">
            <a:avLst/>
          </a:prstGeom>
          <a:noFill/>
          <a:ln>
            <a:noFill/>
          </a:ln>
        </p:spPr>
        <p:txBody>
          <a:bodyPr spcFirstLastPara="1" wrap="square" lIns="91425" tIns="45700" rIns="91425" bIns="45700" anchor="t" anchorCtr="0">
            <a:noAutofit/>
          </a:bodyPr>
          <a:lstStyle/>
          <a:p>
            <a:pPr algn="ctr">
              <a:buClr>
                <a:srgbClr val="000000"/>
              </a:buClr>
              <a:buFont typeface="Arial"/>
              <a:buNone/>
            </a:pPr>
            <a:endParaRPr sz="1100" kern="0" dirty="0">
              <a:cs typeface="Arial"/>
              <a:sym typeface="Arial"/>
            </a:endParaRPr>
          </a:p>
        </p:txBody>
      </p:sp>
    </p:spTree>
    <p:extLst>
      <p:ext uri="{BB962C8B-B14F-4D97-AF65-F5344CB8AC3E}">
        <p14:creationId xmlns:p14="http://schemas.microsoft.com/office/powerpoint/2010/main" val="3128632805"/>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cxnSp>
        <p:nvCxnSpPr>
          <p:cNvPr id="928" name="Google Shape;928;p94"/>
          <p:cNvCxnSpPr/>
          <p:nvPr/>
        </p:nvCxnSpPr>
        <p:spPr>
          <a:xfrm>
            <a:off x="759620" y="3387725"/>
            <a:ext cx="8329017" cy="20468"/>
          </a:xfrm>
          <a:prstGeom prst="straightConnector1">
            <a:avLst/>
          </a:prstGeom>
          <a:noFill/>
          <a:ln w="76200" cap="flat" cmpd="sng">
            <a:solidFill>
              <a:schemeClr val="accent1"/>
            </a:solidFill>
            <a:prstDash val="solid"/>
            <a:round/>
            <a:headEnd type="none" w="sm" len="sm"/>
            <a:tailEnd type="stealth" w="med" len="med"/>
          </a:ln>
        </p:spPr>
      </p:cxnSp>
      <p:sp>
        <p:nvSpPr>
          <p:cNvPr id="929" name="Google Shape;929;p94"/>
          <p:cNvSpPr/>
          <p:nvPr/>
        </p:nvSpPr>
        <p:spPr>
          <a:xfrm>
            <a:off x="4315355" y="4232696"/>
            <a:ext cx="1127766" cy="982663"/>
          </a:xfrm>
          <a:prstGeom prst="roundRect">
            <a:avLst>
              <a:gd name="adj" fmla="val 16667"/>
            </a:avLst>
          </a:prstGeom>
          <a:solidFill>
            <a:srgbClr val="DA433E"/>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3200" kern="0" dirty="0">
                <a:solidFill>
                  <a:srgbClr val="FFFFFF"/>
                </a:solidFill>
                <a:ea typeface="Arial"/>
                <a:cs typeface="Arial"/>
                <a:sym typeface="Arial"/>
              </a:rPr>
              <a:t>免試</a:t>
            </a:r>
            <a:endParaRPr lang="en-US" altLang="zh-TW" sz="3200" kern="0" dirty="0">
              <a:solidFill>
                <a:srgbClr val="FFFFFF"/>
              </a:solidFill>
              <a:ea typeface="Arial"/>
              <a:cs typeface="Arial"/>
              <a:sym typeface="Arial"/>
            </a:endParaRPr>
          </a:p>
          <a:p>
            <a:pPr algn="ctr">
              <a:buClr>
                <a:srgbClr val="000000"/>
              </a:buClr>
              <a:buFont typeface="Arial"/>
              <a:buNone/>
            </a:pPr>
            <a:r>
              <a:rPr lang="zh-TW" altLang="en-US" sz="3200" kern="0" dirty="0">
                <a:solidFill>
                  <a:srgbClr val="FFFFFF"/>
                </a:solidFill>
                <a:ea typeface="Arial"/>
                <a:cs typeface="Arial"/>
                <a:sym typeface="Arial"/>
              </a:rPr>
              <a:t>入學</a:t>
            </a:r>
            <a:endParaRPr sz="1400" kern="0" dirty="0">
              <a:solidFill>
                <a:srgbClr val="000000"/>
              </a:solidFill>
              <a:cs typeface="Arial"/>
              <a:sym typeface="Arial"/>
            </a:endParaRPr>
          </a:p>
        </p:txBody>
      </p:sp>
      <p:sp>
        <p:nvSpPr>
          <p:cNvPr id="930" name="Google Shape;930;p94"/>
          <p:cNvSpPr/>
          <p:nvPr/>
        </p:nvSpPr>
        <p:spPr>
          <a:xfrm>
            <a:off x="2500581" y="3243684"/>
            <a:ext cx="216694" cy="287337"/>
          </a:xfrm>
          <a:prstGeom prst="ellipse">
            <a:avLst/>
          </a:prstGeom>
          <a:solidFill>
            <a:srgbClr val="9BBA5A"/>
          </a:solidFill>
          <a:ln w="15875" cap="rnd" cmpd="sng">
            <a:solidFill>
              <a:srgbClr val="9BBA5A"/>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931" name="Google Shape;931;p94"/>
          <p:cNvSpPr/>
          <p:nvPr/>
        </p:nvSpPr>
        <p:spPr>
          <a:xfrm>
            <a:off x="2051722" y="4268791"/>
            <a:ext cx="1331108" cy="960438"/>
          </a:xfrm>
          <a:prstGeom prst="roundRect">
            <a:avLst>
              <a:gd name="adj" fmla="val 16667"/>
            </a:avLst>
          </a:prstGeom>
          <a:solidFill>
            <a:srgbClr val="9BBA5A"/>
          </a:solidFill>
          <a:ln w="15875" cap="rnd" cmpd="sng">
            <a:solidFill>
              <a:srgbClr val="613C23"/>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zh-TW" altLang="en-US" sz="3200" kern="0">
                <a:solidFill>
                  <a:srgbClr val="FF0000"/>
                </a:solidFill>
                <a:ea typeface="Arial"/>
                <a:cs typeface="Arial"/>
                <a:sym typeface="Arial"/>
              </a:rPr>
              <a:t>教育會考</a:t>
            </a:r>
            <a:endParaRPr sz="1400" kern="0">
              <a:solidFill>
                <a:srgbClr val="000000"/>
              </a:solidFill>
              <a:cs typeface="Arial"/>
              <a:sym typeface="Arial"/>
            </a:endParaRPr>
          </a:p>
        </p:txBody>
      </p:sp>
      <p:sp>
        <p:nvSpPr>
          <p:cNvPr id="932" name="Google Shape;932;p94"/>
          <p:cNvSpPr txBox="1"/>
          <p:nvPr/>
        </p:nvSpPr>
        <p:spPr>
          <a:xfrm>
            <a:off x="1987154" y="2859088"/>
            <a:ext cx="1238250" cy="400050"/>
          </a:xfrm>
          <a:prstGeom prst="rect">
            <a:avLst/>
          </a:prstGeom>
          <a:noFill/>
          <a:ln>
            <a:noFill/>
          </a:ln>
        </p:spPr>
        <p:txBody>
          <a:bodyPr spcFirstLastPara="1" wrap="square" lIns="91425" tIns="45700" rIns="91425" bIns="45700" anchor="t" anchorCtr="0">
            <a:noAutofit/>
          </a:bodyPr>
          <a:lstStyle/>
          <a:p>
            <a:pPr algn="ctr">
              <a:buClr>
                <a:srgbClr val="000000"/>
              </a:buClr>
              <a:buSzPts val="2000"/>
              <a:buFont typeface="Arial"/>
              <a:buNone/>
            </a:pPr>
            <a:r>
              <a:rPr lang="en-US" altLang="zh-TW" sz="2000" kern="0">
                <a:solidFill>
                  <a:srgbClr val="000000"/>
                </a:solidFill>
                <a:ea typeface="Arial"/>
                <a:cs typeface="Arial"/>
                <a:sym typeface="Arial"/>
              </a:rPr>
              <a:t>5</a:t>
            </a:r>
            <a:r>
              <a:rPr lang="zh-TW" altLang="en-US" sz="2000" kern="0">
                <a:solidFill>
                  <a:srgbClr val="000000"/>
                </a:solidFill>
                <a:ea typeface="Arial"/>
                <a:cs typeface="Arial"/>
                <a:sym typeface="Arial"/>
              </a:rPr>
              <a:t>月中旬</a:t>
            </a:r>
            <a:endParaRPr sz="1400" kern="0">
              <a:solidFill>
                <a:srgbClr val="000000"/>
              </a:solidFill>
              <a:cs typeface="Arial"/>
              <a:sym typeface="Arial"/>
            </a:endParaRPr>
          </a:p>
        </p:txBody>
      </p:sp>
      <p:cxnSp>
        <p:nvCxnSpPr>
          <p:cNvPr id="933" name="Google Shape;933;p94"/>
          <p:cNvCxnSpPr>
            <a:stCxn id="930" idx="4"/>
          </p:cNvCxnSpPr>
          <p:nvPr/>
        </p:nvCxnSpPr>
        <p:spPr>
          <a:xfrm>
            <a:off x="2608927" y="3530600"/>
            <a:ext cx="0" cy="709500"/>
          </a:xfrm>
          <a:prstGeom prst="straightConnector1">
            <a:avLst/>
          </a:prstGeom>
          <a:noFill/>
          <a:ln w="76200" cap="flat" cmpd="sng">
            <a:solidFill>
              <a:srgbClr val="9BBA5A"/>
            </a:solidFill>
            <a:prstDash val="solid"/>
            <a:round/>
            <a:headEnd type="none" w="sm" len="sm"/>
            <a:tailEnd type="stealth" w="med" len="med"/>
          </a:ln>
        </p:spPr>
      </p:cxnSp>
      <p:cxnSp>
        <p:nvCxnSpPr>
          <p:cNvPr id="934" name="Google Shape;934;p94"/>
          <p:cNvCxnSpPr/>
          <p:nvPr/>
        </p:nvCxnSpPr>
        <p:spPr>
          <a:xfrm>
            <a:off x="4882754" y="3509969"/>
            <a:ext cx="0" cy="701675"/>
          </a:xfrm>
          <a:prstGeom prst="straightConnector1">
            <a:avLst/>
          </a:prstGeom>
          <a:gradFill>
            <a:gsLst>
              <a:gs pos="0">
                <a:srgbClr val="BD574B"/>
              </a:gs>
              <a:gs pos="100000">
                <a:srgbClr val="AA3722"/>
              </a:gs>
            </a:gsLst>
            <a:lin ang="5400000" scaled="0"/>
          </a:gradFill>
          <a:ln w="76200" cap="flat" cmpd="sng">
            <a:solidFill>
              <a:srgbClr val="AE3924"/>
            </a:solidFill>
            <a:prstDash val="solid"/>
            <a:round/>
            <a:headEnd type="none" w="sm" len="sm"/>
            <a:tailEnd type="stealth" w="med" len="med"/>
          </a:ln>
          <a:effectLst>
            <a:outerShdw blurRad="38100" dist="25400" dir="5400000" rotWithShape="0">
              <a:srgbClr val="000000">
                <a:alpha val="24705"/>
              </a:srgbClr>
            </a:outerShdw>
          </a:effectLst>
        </p:spPr>
      </p:cxnSp>
      <p:cxnSp>
        <p:nvCxnSpPr>
          <p:cNvPr id="935" name="Google Shape;935;p94"/>
          <p:cNvCxnSpPr/>
          <p:nvPr/>
        </p:nvCxnSpPr>
        <p:spPr>
          <a:xfrm>
            <a:off x="6082329" y="3395668"/>
            <a:ext cx="13097" cy="814387"/>
          </a:xfrm>
          <a:prstGeom prst="straightConnector1">
            <a:avLst/>
          </a:prstGeom>
          <a:noFill/>
          <a:ln w="76200" cap="flat" cmpd="sng">
            <a:solidFill>
              <a:srgbClr val="3939FF"/>
            </a:solidFill>
            <a:prstDash val="solid"/>
            <a:round/>
            <a:headEnd type="none" w="sm" len="sm"/>
            <a:tailEnd type="stealth" w="med" len="med"/>
          </a:ln>
        </p:spPr>
      </p:cxnSp>
      <p:sp>
        <p:nvSpPr>
          <p:cNvPr id="936" name="Google Shape;936;p94"/>
          <p:cNvSpPr txBox="1"/>
          <p:nvPr/>
        </p:nvSpPr>
        <p:spPr>
          <a:xfrm>
            <a:off x="3337324" y="5333624"/>
            <a:ext cx="2186600" cy="461963"/>
          </a:xfrm>
          <a:prstGeom prst="rect">
            <a:avLst/>
          </a:prstGeom>
          <a:noFill/>
          <a:ln>
            <a:noFill/>
          </a:ln>
        </p:spPr>
        <p:txBody>
          <a:bodyPr spcFirstLastPara="1" wrap="square" lIns="91425" tIns="45700" rIns="91425" bIns="45700" anchor="t" anchorCtr="0">
            <a:noAutofit/>
          </a:bodyPr>
          <a:lstStyle/>
          <a:p>
            <a:pPr>
              <a:buClr>
                <a:srgbClr val="000000"/>
              </a:buClr>
              <a:buSzPts val="2400"/>
              <a:buFont typeface="Noto Sans Symbols"/>
              <a:buNone/>
            </a:pPr>
            <a:r>
              <a:rPr lang="zh-TW" altLang="en-US" sz="2400" kern="0" dirty="0">
                <a:solidFill>
                  <a:srgbClr val="000000"/>
                </a:solidFill>
                <a:ea typeface="Arial"/>
                <a:cs typeface="Arial"/>
                <a:sym typeface="Arial"/>
              </a:rPr>
              <a:t>  臺南區高中職</a:t>
            </a:r>
            <a:endParaRPr sz="1400" kern="0" dirty="0">
              <a:solidFill>
                <a:srgbClr val="000000"/>
              </a:solidFill>
              <a:cs typeface="Arial"/>
              <a:sym typeface="Arial"/>
            </a:endParaRPr>
          </a:p>
        </p:txBody>
      </p:sp>
      <p:sp>
        <p:nvSpPr>
          <p:cNvPr id="937" name="Google Shape;937;p94"/>
          <p:cNvSpPr txBox="1"/>
          <p:nvPr/>
        </p:nvSpPr>
        <p:spPr>
          <a:xfrm>
            <a:off x="5523923" y="5585388"/>
            <a:ext cx="2197893" cy="461962"/>
          </a:xfrm>
          <a:prstGeom prst="rect">
            <a:avLst/>
          </a:prstGeom>
          <a:noFill/>
          <a:ln>
            <a:noFill/>
          </a:ln>
        </p:spPr>
        <p:txBody>
          <a:bodyPr spcFirstLastPara="1" wrap="square" lIns="91425" tIns="45700" rIns="91425" bIns="45700" anchor="t" anchorCtr="0">
            <a:noAutofit/>
          </a:bodyPr>
          <a:lstStyle/>
          <a:p>
            <a:pPr>
              <a:buClr>
                <a:srgbClr val="000000"/>
              </a:buClr>
              <a:buSzPts val="2400"/>
              <a:buFont typeface="Noto Sans Symbols"/>
              <a:buNone/>
            </a:pPr>
            <a:r>
              <a:rPr lang="en-US" altLang="zh-TW" sz="2400" kern="0" dirty="0">
                <a:solidFill>
                  <a:srgbClr val="000000"/>
                </a:solidFill>
                <a:ea typeface="Arial"/>
                <a:cs typeface="Arial"/>
                <a:sym typeface="Arial"/>
              </a:rPr>
              <a:t>1.</a:t>
            </a:r>
            <a:r>
              <a:rPr lang="zh-TW" altLang="en-US" sz="2400" kern="0" dirty="0">
                <a:solidFill>
                  <a:srgbClr val="000000"/>
                </a:solidFill>
                <a:ea typeface="Arial"/>
                <a:cs typeface="Arial"/>
                <a:sym typeface="Arial"/>
              </a:rPr>
              <a:t>可跨區報考</a:t>
            </a:r>
            <a:endParaRPr sz="1400" kern="0" dirty="0">
              <a:solidFill>
                <a:srgbClr val="000000"/>
              </a:solidFill>
              <a:cs typeface="Arial"/>
              <a:sym typeface="Arial"/>
            </a:endParaRPr>
          </a:p>
        </p:txBody>
      </p:sp>
      <p:sp>
        <p:nvSpPr>
          <p:cNvPr id="938" name="Google Shape;938;p94"/>
          <p:cNvSpPr txBox="1"/>
          <p:nvPr/>
        </p:nvSpPr>
        <p:spPr>
          <a:xfrm>
            <a:off x="5523924" y="6047350"/>
            <a:ext cx="2434306" cy="461962"/>
          </a:xfrm>
          <a:prstGeom prst="rect">
            <a:avLst/>
          </a:prstGeom>
          <a:noFill/>
          <a:ln>
            <a:noFill/>
          </a:ln>
        </p:spPr>
        <p:txBody>
          <a:bodyPr spcFirstLastPara="1" wrap="square" lIns="91425" tIns="45700" rIns="91425" bIns="45700" anchor="t" anchorCtr="0">
            <a:noAutofit/>
          </a:bodyPr>
          <a:lstStyle/>
          <a:p>
            <a:pPr>
              <a:buClr>
                <a:srgbClr val="000000"/>
              </a:buClr>
              <a:buSzPts val="2400"/>
              <a:buFont typeface="Noto Sans Symbols"/>
              <a:buNone/>
            </a:pPr>
            <a:r>
              <a:rPr lang="en-US" altLang="zh-TW" sz="2400" kern="0" dirty="0">
                <a:solidFill>
                  <a:srgbClr val="000000"/>
                </a:solidFill>
                <a:ea typeface="Arial"/>
                <a:cs typeface="Arial"/>
                <a:sym typeface="Arial"/>
              </a:rPr>
              <a:t>2.</a:t>
            </a:r>
            <a:r>
              <a:rPr lang="zh-TW" altLang="en-US" sz="2400" kern="0" dirty="0">
                <a:solidFill>
                  <a:srgbClr val="000000"/>
                </a:solidFill>
                <a:ea typeface="Arial"/>
                <a:cs typeface="Arial"/>
                <a:sym typeface="Arial"/>
              </a:rPr>
              <a:t>參加學科測驗</a:t>
            </a:r>
            <a:endParaRPr sz="1400" kern="0" dirty="0">
              <a:solidFill>
                <a:srgbClr val="000000"/>
              </a:solidFill>
              <a:cs typeface="Arial"/>
              <a:sym typeface="Arial"/>
            </a:endParaRPr>
          </a:p>
        </p:txBody>
      </p:sp>
      <p:sp>
        <p:nvSpPr>
          <p:cNvPr id="939" name="Google Shape;939;p94"/>
          <p:cNvSpPr/>
          <p:nvPr/>
        </p:nvSpPr>
        <p:spPr>
          <a:xfrm>
            <a:off x="5569375" y="4232278"/>
            <a:ext cx="1604963" cy="1212946"/>
          </a:xfrm>
          <a:prstGeom prst="roundRect">
            <a:avLst>
              <a:gd name="adj" fmla="val 16667"/>
            </a:avLst>
          </a:prstGeom>
          <a:solidFill>
            <a:srgbClr val="3333FF"/>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3200" kern="0">
                <a:solidFill>
                  <a:srgbClr val="FFFFFF"/>
                </a:solidFill>
                <a:ea typeface="Arial"/>
                <a:cs typeface="Arial"/>
                <a:sym typeface="Arial"/>
              </a:rPr>
              <a:t>特色招生</a:t>
            </a:r>
            <a:endParaRPr sz="3200" kern="0">
              <a:solidFill>
                <a:srgbClr val="FFFFFF"/>
              </a:solidFill>
              <a:ea typeface="Arial"/>
              <a:cs typeface="Arial"/>
              <a:sym typeface="Arial"/>
            </a:endParaRPr>
          </a:p>
          <a:p>
            <a:pPr algn="ctr">
              <a:buClr>
                <a:srgbClr val="000000"/>
              </a:buClr>
              <a:buFont typeface="Arial"/>
              <a:buNone/>
            </a:pPr>
            <a:r>
              <a:rPr lang="zh-TW" altLang="en-US" kern="0">
                <a:solidFill>
                  <a:srgbClr val="FFFFFF"/>
                </a:solidFill>
                <a:ea typeface="Arial"/>
                <a:cs typeface="Arial"/>
                <a:sym typeface="Arial"/>
              </a:rPr>
              <a:t>（考試分發）</a:t>
            </a:r>
            <a:endParaRPr sz="1400" kern="0">
              <a:solidFill>
                <a:srgbClr val="000000"/>
              </a:solidFill>
              <a:cs typeface="Arial"/>
              <a:sym typeface="Arial"/>
            </a:endParaRPr>
          </a:p>
        </p:txBody>
      </p:sp>
      <p:sp>
        <p:nvSpPr>
          <p:cNvPr id="940" name="Google Shape;940;p94"/>
          <p:cNvSpPr/>
          <p:nvPr/>
        </p:nvSpPr>
        <p:spPr>
          <a:xfrm>
            <a:off x="3824324" y="1931988"/>
            <a:ext cx="2351485" cy="863600"/>
          </a:xfrm>
          <a:prstGeom prst="roundRect">
            <a:avLst>
              <a:gd name="adj" fmla="val 16667"/>
            </a:avLst>
          </a:prstGeom>
          <a:solidFill>
            <a:srgbClr val="3333FF"/>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3200" kern="0" dirty="0">
                <a:solidFill>
                  <a:srgbClr val="FFFFFF"/>
                </a:solidFill>
                <a:ea typeface="Arial"/>
                <a:cs typeface="Arial"/>
                <a:sym typeface="Arial"/>
              </a:rPr>
              <a:t>特色招生</a:t>
            </a:r>
            <a:endParaRPr sz="3200" kern="0" dirty="0">
              <a:solidFill>
                <a:srgbClr val="FFFFFF"/>
              </a:solidFill>
              <a:ea typeface="Arial"/>
              <a:cs typeface="Arial"/>
              <a:sym typeface="Arial"/>
            </a:endParaRPr>
          </a:p>
          <a:p>
            <a:pPr algn="ctr">
              <a:buClr>
                <a:srgbClr val="000000"/>
              </a:buClr>
              <a:buFont typeface="Arial"/>
              <a:buNone/>
            </a:pPr>
            <a:r>
              <a:rPr lang="zh-TW" altLang="en-US" kern="0" dirty="0">
                <a:solidFill>
                  <a:srgbClr val="FFFFFF"/>
                </a:solidFill>
                <a:ea typeface="Arial"/>
                <a:cs typeface="Arial"/>
                <a:sym typeface="Arial"/>
              </a:rPr>
              <a:t>（甄選入學）</a:t>
            </a:r>
            <a:endParaRPr sz="1400" kern="0" dirty="0">
              <a:solidFill>
                <a:srgbClr val="000000"/>
              </a:solidFill>
              <a:cs typeface="Arial"/>
              <a:sym typeface="Arial"/>
            </a:endParaRPr>
          </a:p>
        </p:txBody>
      </p:sp>
      <p:cxnSp>
        <p:nvCxnSpPr>
          <p:cNvPr id="941" name="Google Shape;941;p94"/>
          <p:cNvCxnSpPr>
            <a:stCxn id="942" idx="0"/>
          </p:cNvCxnSpPr>
          <p:nvPr/>
        </p:nvCxnSpPr>
        <p:spPr>
          <a:xfrm rot="10800000">
            <a:off x="4883348" y="2755825"/>
            <a:ext cx="0" cy="466800"/>
          </a:xfrm>
          <a:prstGeom prst="straightConnector1">
            <a:avLst/>
          </a:prstGeom>
          <a:noFill/>
          <a:ln w="76200" cap="flat" cmpd="sng">
            <a:solidFill>
              <a:srgbClr val="3939FF"/>
            </a:solidFill>
            <a:prstDash val="solid"/>
            <a:round/>
            <a:headEnd type="none" w="sm" len="sm"/>
            <a:tailEnd type="stealth" w="med" len="med"/>
          </a:ln>
        </p:spPr>
      </p:cxnSp>
      <p:sp>
        <p:nvSpPr>
          <p:cNvPr id="943" name="Google Shape;943;p94"/>
          <p:cNvSpPr txBox="1"/>
          <p:nvPr/>
        </p:nvSpPr>
        <p:spPr>
          <a:xfrm>
            <a:off x="4043009" y="787821"/>
            <a:ext cx="5253036" cy="1200329"/>
          </a:xfrm>
          <a:prstGeom prst="rect">
            <a:avLst/>
          </a:prstGeom>
          <a:noFill/>
          <a:ln>
            <a:noFill/>
          </a:ln>
        </p:spPr>
        <p:txBody>
          <a:bodyPr spcFirstLastPara="1" wrap="square" lIns="91425" tIns="45700" rIns="91425" bIns="45700" anchor="t" anchorCtr="0">
            <a:noAutofit/>
          </a:bodyPr>
          <a:lstStyle/>
          <a:p>
            <a:pPr>
              <a:buClr>
                <a:srgbClr val="000000"/>
              </a:buClr>
              <a:buSzPts val="2400"/>
              <a:buFont typeface="Noto Sans Symbols"/>
              <a:buNone/>
            </a:pPr>
            <a:r>
              <a:rPr lang="en-US" altLang="zh-TW" sz="2400" kern="0" dirty="0">
                <a:solidFill>
                  <a:srgbClr val="000000"/>
                </a:solidFill>
                <a:ea typeface="Arial"/>
                <a:cs typeface="Arial"/>
                <a:sym typeface="Arial"/>
              </a:rPr>
              <a:t>1.</a:t>
            </a:r>
            <a:r>
              <a:rPr lang="zh-TW" altLang="en-US" sz="2400" kern="0" dirty="0">
                <a:solidFill>
                  <a:srgbClr val="000000"/>
                </a:solidFill>
                <a:ea typeface="Arial"/>
                <a:cs typeface="Arial"/>
                <a:sym typeface="Arial"/>
              </a:rPr>
              <a:t>藝術才能班、專業群科</a:t>
            </a:r>
            <a:endParaRPr sz="2400" kern="0" dirty="0">
              <a:solidFill>
                <a:srgbClr val="000000"/>
              </a:solidFill>
              <a:ea typeface="Arial"/>
              <a:cs typeface="Arial"/>
              <a:sym typeface="Arial"/>
            </a:endParaRPr>
          </a:p>
          <a:p>
            <a:pPr>
              <a:buClr>
                <a:srgbClr val="000000"/>
              </a:buClr>
              <a:buSzPts val="2400"/>
              <a:buFont typeface="Noto Sans Symbols"/>
              <a:buNone/>
            </a:pPr>
            <a:r>
              <a:rPr lang="en-US" altLang="zh-TW" sz="2400" kern="0" dirty="0">
                <a:solidFill>
                  <a:srgbClr val="000000"/>
                </a:solidFill>
                <a:ea typeface="Arial"/>
                <a:cs typeface="Arial"/>
                <a:sym typeface="Arial"/>
              </a:rPr>
              <a:t>2.</a:t>
            </a:r>
            <a:r>
              <a:rPr lang="zh-TW" altLang="en-US" sz="2400" kern="0" dirty="0">
                <a:solidFill>
                  <a:srgbClr val="000000"/>
                </a:solidFill>
                <a:ea typeface="Arial"/>
                <a:cs typeface="Arial"/>
                <a:sym typeface="Arial"/>
              </a:rPr>
              <a:t>可跨區報考</a:t>
            </a:r>
            <a:endParaRPr sz="2400" kern="0" dirty="0">
              <a:solidFill>
                <a:srgbClr val="000000"/>
              </a:solidFill>
              <a:ea typeface="Arial"/>
              <a:cs typeface="Arial"/>
              <a:sym typeface="Arial"/>
            </a:endParaRPr>
          </a:p>
          <a:p>
            <a:pPr>
              <a:buClr>
                <a:srgbClr val="000000"/>
              </a:buClr>
              <a:buSzPts val="2400"/>
              <a:buFont typeface="Arial"/>
              <a:buNone/>
            </a:pPr>
            <a:r>
              <a:rPr lang="en-US" altLang="zh-TW" sz="2400" kern="0" dirty="0">
                <a:solidFill>
                  <a:srgbClr val="000000"/>
                </a:solidFill>
                <a:ea typeface="Arial"/>
                <a:cs typeface="Arial"/>
                <a:sym typeface="Arial"/>
              </a:rPr>
              <a:t>3.</a:t>
            </a:r>
            <a:r>
              <a:rPr lang="zh-TW" altLang="en-US" sz="2400" kern="0" dirty="0">
                <a:solidFill>
                  <a:srgbClr val="000000"/>
                </a:solidFill>
                <a:ea typeface="Arial"/>
                <a:cs typeface="Arial"/>
                <a:sym typeface="Arial"/>
              </a:rPr>
              <a:t>需先術科測驗</a:t>
            </a:r>
            <a:endParaRPr sz="1400" kern="0" dirty="0">
              <a:solidFill>
                <a:srgbClr val="000000"/>
              </a:solidFill>
              <a:cs typeface="Arial"/>
              <a:sym typeface="Arial"/>
            </a:endParaRPr>
          </a:p>
        </p:txBody>
      </p:sp>
      <p:cxnSp>
        <p:nvCxnSpPr>
          <p:cNvPr id="944" name="Google Shape;944;p94"/>
          <p:cNvCxnSpPr/>
          <p:nvPr/>
        </p:nvCxnSpPr>
        <p:spPr>
          <a:xfrm rot="10800000">
            <a:off x="1755191" y="2740025"/>
            <a:ext cx="15479" cy="636588"/>
          </a:xfrm>
          <a:prstGeom prst="straightConnector1">
            <a:avLst/>
          </a:prstGeom>
          <a:noFill/>
          <a:ln w="76200" cap="flat" cmpd="sng">
            <a:solidFill>
              <a:srgbClr val="3939FF"/>
            </a:solidFill>
            <a:prstDash val="solid"/>
            <a:round/>
            <a:headEnd type="none" w="sm" len="sm"/>
            <a:tailEnd type="stealth" w="med" len="med"/>
          </a:ln>
        </p:spPr>
      </p:cxnSp>
      <p:sp>
        <p:nvSpPr>
          <p:cNvPr id="945" name="Google Shape;945;p94"/>
          <p:cNvSpPr/>
          <p:nvPr/>
        </p:nvSpPr>
        <p:spPr>
          <a:xfrm>
            <a:off x="1663514" y="3232571"/>
            <a:ext cx="215503" cy="288925"/>
          </a:xfrm>
          <a:prstGeom prst="ellipse">
            <a:avLst/>
          </a:prstGeom>
          <a:solidFill>
            <a:srgbClr val="3939FF"/>
          </a:solidFill>
          <a:ln w="9525" cap="flat" cmpd="sng">
            <a:solidFill>
              <a:srgbClr val="3939FF"/>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946" name="Google Shape;946;p94"/>
          <p:cNvSpPr/>
          <p:nvPr/>
        </p:nvSpPr>
        <p:spPr>
          <a:xfrm>
            <a:off x="7399945" y="3251621"/>
            <a:ext cx="215503" cy="288925"/>
          </a:xfrm>
          <a:prstGeom prst="ellipse">
            <a:avLst/>
          </a:prstGeom>
          <a:solidFill>
            <a:srgbClr val="4181CD"/>
          </a:solidFill>
          <a:ln>
            <a:noFill/>
          </a:ln>
          <a:effectLst>
            <a:outerShdw blurRad="38100" dist="25400" dir="5400000" rotWithShape="0">
              <a:srgbClr val="000000">
                <a:alpha val="24705"/>
              </a:srgbClr>
            </a:outerShdw>
          </a:effectLst>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942" name="Google Shape;942;p94"/>
          <p:cNvSpPr/>
          <p:nvPr/>
        </p:nvSpPr>
        <p:spPr>
          <a:xfrm>
            <a:off x="4775600" y="3222625"/>
            <a:ext cx="215503" cy="287338"/>
          </a:xfrm>
          <a:prstGeom prst="ellipse">
            <a:avLst/>
          </a:prstGeom>
          <a:gradFill>
            <a:gsLst>
              <a:gs pos="0">
                <a:srgbClr val="BD574B"/>
              </a:gs>
              <a:gs pos="100000">
                <a:srgbClr val="AA3722"/>
              </a:gs>
            </a:gsLst>
            <a:lin ang="5400000" scaled="0"/>
          </a:gradFill>
          <a:ln w="9525" cap="rnd" cmpd="sng">
            <a:solidFill>
              <a:srgbClr val="AE3924"/>
            </a:solidFill>
            <a:prstDash val="solid"/>
            <a:round/>
            <a:headEnd type="none" w="sm" len="sm"/>
            <a:tailEnd type="none" w="sm" len="sm"/>
          </a:ln>
          <a:effectLst>
            <a:outerShdw blurRad="38100" dist="25400" dir="5400000" rotWithShape="0">
              <a:srgbClr val="000000">
                <a:alpha val="24705"/>
              </a:srgbClr>
            </a:outerShdw>
          </a:effectLst>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947" name="Google Shape;947;p94"/>
          <p:cNvSpPr txBox="1"/>
          <p:nvPr/>
        </p:nvSpPr>
        <p:spPr>
          <a:xfrm>
            <a:off x="1410891" y="3541713"/>
            <a:ext cx="1188244" cy="400050"/>
          </a:xfrm>
          <a:prstGeom prst="rect">
            <a:avLst/>
          </a:prstGeom>
          <a:noFill/>
          <a:ln>
            <a:noFill/>
          </a:ln>
        </p:spPr>
        <p:txBody>
          <a:bodyPr spcFirstLastPara="1" wrap="square" lIns="91425" tIns="45700" rIns="91425" bIns="45700" anchor="t" anchorCtr="0">
            <a:noAutofit/>
          </a:bodyPr>
          <a:lstStyle/>
          <a:p>
            <a:pPr algn="ctr">
              <a:buClr>
                <a:srgbClr val="000000"/>
              </a:buClr>
              <a:buSzPts val="2000"/>
              <a:buFont typeface="Noto Sans Symbols"/>
              <a:buNone/>
            </a:pPr>
            <a:r>
              <a:rPr lang="en-US" altLang="zh-TW" sz="2000" kern="0" dirty="0">
                <a:solidFill>
                  <a:srgbClr val="000000"/>
                </a:solidFill>
                <a:ea typeface="Arial"/>
                <a:cs typeface="Arial"/>
                <a:sym typeface="Arial"/>
              </a:rPr>
              <a:t>4</a:t>
            </a:r>
            <a:r>
              <a:rPr lang="zh-TW" altLang="en-US" sz="2000" kern="0" dirty="0">
                <a:solidFill>
                  <a:srgbClr val="000000"/>
                </a:solidFill>
                <a:ea typeface="Arial"/>
                <a:cs typeface="Arial"/>
                <a:sym typeface="Arial"/>
              </a:rPr>
              <a:t>、</a:t>
            </a:r>
            <a:r>
              <a:rPr lang="en-US" altLang="zh-TW" sz="2000" kern="0" dirty="0">
                <a:solidFill>
                  <a:srgbClr val="000000"/>
                </a:solidFill>
                <a:ea typeface="Arial"/>
                <a:cs typeface="Arial"/>
                <a:sym typeface="Arial"/>
              </a:rPr>
              <a:t>5</a:t>
            </a:r>
            <a:r>
              <a:rPr lang="zh-TW" altLang="en-US" sz="2000" kern="0" dirty="0">
                <a:solidFill>
                  <a:srgbClr val="000000"/>
                </a:solidFill>
                <a:ea typeface="Arial"/>
                <a:cs typeface="Arial"/>
                <a:sym typeface="Arial"/>
              </a:rPr>
              <a:t>月</a:t>
            </a:r>
            <a:endParaRPr sz="1400" kern="0" dirty="0">
              <a:solidFill>
                <a:srgbClr val="000000"/>
              </a:solidFill>
              <a:cs typeface="Arial"/>
              <a:sym typeface="Arial"/>
            </a:endParaRPr>
          </a:p>
        </p:txBody>
      </p:sp>
      <p:sp>
        <p:nvSpPr>
          <p:cNvPr id="948" name="Google Shape;948;p94"/>
          <p:cNvSpPr txBox="1"/>
          <p:nvPr/>
        </p:nvSpPr>
        <p:spPr>
          <a:xfrm>
            <a:off x="3522077" y="2922588"/>
            <a:ext cx="807839" cy="461962"/>
          </a:xfrm>
          <a:prstGeom prst="rect">
            <a:avLst/>
          </a:prstGeom>
          <a:noFill/>
          <a:ln>
            <a:noFill/>
          </a:ln>
        </p:spPr>
        <p:txBody>
          <a:bodyPr spcFirstLastPara="1" wrap="square" lIns="91425" tIns="45700" rIns="91425" bIns="45700" anchor="t" anchorCtr="0">
            <a:noAutofit/>
          </a:bodyPr>
          <a:lstStyle/>
          <a:p>
            <a:pPr algn="ctr">
              <a:buClr>
                <a:srgbClr val="000000"/>
              </a:buClr>
              <a:buSzPts val="2400"/>
              <a:buFont typeface="Noto Sans Symbols"/>
              <a:buNone/>
            </a:pPr>
            <a:r>
              <a:rPr lang="en-US" altLang="zh-TW" sz="2400" kern="0" dirty="0">
                <a:solidFill>
                  <a:srgbClr val="000000"/>
                </a:solidFill>
                <a:ea typeface="Arial"/>
                <a:cs typeface="Arial"/>
                <a:sym typeface="Arial"/>
              </a:rPr>
              <a:t>6</a:t>
            </a:r>
            <a:r>
              <a:rPr lang="zh-TW" altLang="en-US" sz="2400" kern="0" dirty="0">
                <a:solidFill>
                  <a:srgbClr val="000000"/>
                </a:solidFill>
                <a:ea typeface="Arial"/>
                <a:cs typeface="Arial"/>
                <a:sym typeface="Arial"/>
              </a:rPr>
              <a:t>月</a:t>
            </a:r>
            <a:endParaRPr sz="1400" kern="0" dirty="0">
              <a:solidFill>
                <a:srgbClr val="000000"/>
              </a:solidFill>
              <a:cs typeface="Arial"/>
              <a:sym typeface="Arial"/>
            </a:endParaRPr>
          </a:p>
        </p:txBody>
      </p:sp>
      <p:sp>
        <p:nvSpPr>
          <p:cNvPr id="949" name="Google Shape;949;p94"/>
          <p:cNvSpPr/>
          <p:nvPr/>
        </p:nvSpPr>
        <p:spPr>
          <a:xfrm>
            <a:off x="3465250" y="3516744"/>
            <a:ext cx="850106" cy="496887"/>
          </a:xfrm>
          <a:prstGeom prst="roundRect">
            <a:avLst>
              <a:gd name="adj" fmla="val 16667"/>
            </a:avLst>
          </a:prstGeom>
          <a:solidFill>
            <a:srgbClr val="7030A0"/>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kern="0" dirty="0">
                <a:solidFill>
                  <a:srgbClr val="FFFFFF"/>
                </a:solidFill>
                <a:ea typeface="Arial"/>
                <a:cs typeface="Arial"/>
                <a:sym typeface="Arial"/>
              </a:rPr>
              <a:t>直升</a:t>
            </a:r>
            <a:endParaRPr sz="1400" kern="0" dirty="0">
              <a:solidFill>
                <a:srgbClr val="000000"/>
              </a:solidFill>
              <a:cs typeface="Arial"/>
              <a:sym typeface="Arial"/>
            </a:endParaRPr>
          </a:p>
        </p:txBody>
      </p:sp>
      <p:sp>
        <p:nvSpPr>
          <p:cNvPr id="950" name="Google Shape;950;p94"/>
          <p:cNvSpPr txBox="1"/>
          <p:nvPr/>
        </p:nvSpPr>
        <p:spPr>
          <a:xfrm>
            <a:off x="6049419" y="2919413"/>
            <a:ext cx="899053" cy="461962"/>
          </a:xfrm>
          <a:prstGeom prst="rect">
            <a:avLst/>
          </a:prstGeom>
          <a:noFill/>
          <a:ln>
            <a:noFill/>
          </a:ln>
        </p:spPr>
        <p:txBody>
          <a:bodyPr spcFirstLastPara="1" wrap="square" lIns="91425" tIns="45700" rIns="91425" bIns="45700" anchor="t" anchorCtr="0">
            <a:noAutofit/>
          </a:bodyPr>
          <a:lstStyle/>
          <a:p>
            <a:pPr algn="ctr">
              <a:buClr>
                <a:srgbClr val="000000"/>
              </a:buClr>
              <a:buSzPts val="2400"/>
              <a:buFont typeface="Noto Sans Symbols"/>
              <a:buNone/>
            </a:pPr>
            <a:r>
              <a:rPr lang="en-US" altLang="zh-TW" sz="2400" kern="0" dirty="0">
                <a:solidFill>
                  <a:srgbClr val="000000"/>
                </a:solidFill>
                <a:ea typeface="Arial"/>
                <a:cs typeface="Arial"/>
                <a:sym typeface="Arial"/>
              </a:rPr>
              <a:t>7</a:t>
            </a:r>
            <a:r>
              <a:rPr lang="zh-TW" altLang="en-US" sz="2400" kern="0" dirty="0">
                <a:solidFill>
                  <a:srgbClr val="000000"/>
                </a:solidFill>
                <a:ea typeface="Arial"/>
                <a:cs typeface="Arial"/>
                <a:sym typeface="Arial"/>
              </a:rPr>
              <a:t>月</a:t>
            </a:r>
            <a:endParaRPr sz="1400" kern="0" dirty="0">
              <a:solidFill>
                <a:srgbClr val="000000"/>
              </a:solidFill>
              <a:cs typeface="Arial"/>
              <a:sym typeface="Arial"/>
            </a:endParaRPr>
          </a:p>
        </p:txBody>
      </p:sp>
      <p:cxnSp>
        <p:nvCxnSpPr>
          <p:cNvPr id="951" name="Google Shape;951;p94"/>
          <p:cNvCxnSpPr/>
          <p:nvPr/>
        </p:nvCxnSpPr>
        <p:spPr>
          <a:xfrm rot="10800000">
            <a:off x="7508081" y="2784896"/>
            <a:ext cx="0" cy="466725"/>
          </a:xfrm>
          <a:prstGeom prst="straightConnector1">
            <a:avLst/>
          </a:prstGeom>
          <a:gradFill>
            <a:gsLst>
              <a:gs pos="0">
                <a:srgbClr val="BD574B"/>
              </a:gs>
              <a:gs pos="100000">
                <a:srgbClr val="AA3722"/>
              </a:gs>
            </a:gsLst>
            <a:lin ang="5400000" scaled="0"/>
          </a:gradFill>
          <a:ln w="76200" cap="flat" cmpd="sng">
            <a:solidFill>
              <a:srgbClr val="3D79C2"/>
            </a:solidFill>
            <a:prstDash val="solid"/>
            <a:round/>
            <a:headEnd type="none" w="sm" len="sm"/>
            <a:tailEnd type="stealth" w="med" len="med"/>
          </a:ln>
          <a:effectLst>
            <a:outerShdw blurRad="38100" dist="25400" dir="5400000" rotWithShape="0">
              <a:srgbClr val="000000">
                <a:alpha val="24705"/>
              </a:srgbClr>
            </a:outerShdw>
          </a:effectLst>
        </p:spPr>
      </p:cxnSp>
      <p:sp>
        <p:nvSpPr>
          <p:cNvPr id="952" name="Google Shape;952;p94"/>
          <p:cNvSpPr/>
          <p:nvPr/>
        </p:nvSpPr>
        <p:spPr>
          <a:xfrm>
            <a:off x="7169944" y="1973684"/>
            <a:ext cx="812006" cy="865187"/>
          </a:xfrm>
          <a:prstGeom prst="roundRect">
            <a:avLst>
              <a:gd name="adj" fmla="val 16667"/>
            </a:avLst>
          </a:prstGeom>
          <a:gradFill>
            <a:gsLst>
              <a:gs pos="0">
                <a:srgbClr val="E99447"/>
              </a:gs>
              <a:gs pos="100000">
                <a:srgbClr val="D67D0F"/>
              </a:gs>
            </a:gsLst>
            <a:lin ang="5400000" scaled="0"/>
          </a:gra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2800" kern="0">
                <a:solidFill>
                  <a:srgbClr val="FFFFFF"/>
                </a:solidFill>
                <a:ea typeface="Arial"/>
                <a:cs typeface="Arial"/>
                <a:sym typeface="Arial"/>
              </a:rPr>
              <a:t>報到</a:t>
            </a:r>
            <a:endParaRPr sz="1400" kern="0">
              <a:solidFill>
                <a:srgbClr val="000000"/>
              </a:solidFill>
              <a:cs typeface="Arial"/>
              <a:sym typeface="Arial"/>
            </a:endParaRPr>
          </a:p>
        </p:txBody>
      </p:sp>
      <p:sp>
        <p:nvSpPr>
          <p:cNvPr id="953" name="Google Shape;953;p94"/>
          <p:cNvSpPr txBox="1"/>
          <p:nvPr/>
        </p:nvSpPr>
        <p:spPr>
          <a:xfrm>
            <a:off x="1220394" y="776288"/>
            <a:ext cx="2116930" cy="1200150"/>
          </a:xfrm>
          <a:prstGeom prst="rect">
            <a:avLst/>
          </a:prstGeom>
          <a:noFill/>
          <a:ln>
            <a:noFill/>
          </a:ln>
        </p:spPr>
        <p:txBody>
          <a:bodyPr spcFirstLastPara="1" wrap="square" lIns="91425" tIns="45700" rIns="91425" bIns="45700" anchor="t" anchorCtr="0">
            <a:noAutofit/>
          </a:bodyPr>
          <a:lstStyle/>
          <a:p>
            <a:pPr>
              <a:buClr>
                <a:srgbClr val="000000"/>
              </a:buClr>
              <a:buSzPts val="2400"/>
              <a:buFont typeface="Noto Sans Symbols"/>
              <a:buNone/>
            </a:pPr>
            <a:r>
              <a:rPr lang="en-US" altLang="zh-TW" sz="2400" kern="0" dirty="0">
                <a:solidFill>
                  <a:srgbClr val="000000"/>
                </a:solidFill>
                <a:ea typeface="Arial"/>
                <a:cs typeface="Arial"/>
                <a:sym typeface="Arial"/>
              </a:rPr>
              <a:t>1.</a:t>
            </a:r>
            <a:r>
              <a:rPr lang="zh-TW" altLang="en-US" sz="2400" kern="0" dirty="0">
                <a:solidFill>
                  <a:srgbClr val="000000"/>
                </a:solidFill>
                <a:ea typeface="Arial"/>
                <a:cs typeface="Arial"/>
                <a:sym typeface="Arial"/>
              </a:rPr>
              <a:t>藝術才能班</a:t>
            </a:r>
            <a:endParaRPr sz="2400" kern="0" dirty="0">
              <a:solidFill>
                <a:srgbClr val="000000"/>
              </a:solidFill>
              <a:ea typeface="Arial"/>
              <a:cs typeface="Arial"/>
              <a:sym typeface="Arial"/>
            </a:endParaRPr>
          </a:p>
          <a:p>
            <a:pPr>
              <a:buClr>
                <a:srgbClr val="000000"/>
              </a:buClr>
              <a:buSzPts val="2400"/>
              <a:buFont typeface="Noto Sans Symbols"/>
              <a:buNone/>
            </a:pPr>
            <a:r>
              <a:rPr lang="en-US" altLang="zh-TW" sz="2400" kern="0" dirty="0">
                <a:solidFill>
                  <a:srgbClr val="000000"/>
                </a:solidFill>
                <a:ea typeface="Arial"/>
                <a:cs typeface="Arial"/>
                <a:sym typeface="Arial"/>
              </a:rPr>
              <a:t>2.</a:t>
            </a:r>
            <a:r>
              <a:rPr lang="zh-TW" altLang="en-US" sz="2400" kern="0" dirty="0">
                <a:solidFill>
                  <a:srgbClr val="000000"/>
                </a:solidFill>
                <a:ea typeface="Arial"/>
                <a:cs typeface="Arial"/>
                <a:sym typeface="Arial"/>
              </a:rPr>
              <a:t>專業群科</a:t>
            </a:r>
            <a:endParaRPr sz="2400" kern="0" dirty="0">
              <a:solidFill>
                <a:srgbClr val="000000"/>
              </a:solidFill>
              <a:ea typeface="Arial"/>
              <a:cs typeface="Arial"/>
              <a:sym typeface="Arial"/>
            </a:endParaRPr>
          </a:p>
          <a:p>
            <a:pPr>
              <a:buClr>
                <a:srgbClr val="000000"/>
              </a:buClr>
              <a:buSzPts val="2400"/>
              <a:buFont typeface="Noto Sans Symbols"/>
              <a:buNone/>
            </a:pPr>
            <a:r>
              <a:rPr lang="en-US" altLang="zh-TW" sz="2400" kern="0" dirty="0">
                <a:solidFill>
                  <a:srgbClr val="000000"/>
                </a:solidFill>
                <a:ea typeface="Arial"/>
                <a:cs typeface="Arial"/>
                <a:sym typeface="Arial"/>
              </a:rPr>
              <a:t>3.</a:t>
            </a:r>
            <a:r>
              <a:rPr lang="zh-TW" altLang="en-US" sz="2400" kern="0" dirty="0">
                <a:solidFill>
                  <a:srgbClr val="000000"/>
                </a:solidFill>
                <a:ea typeface="Arial"/>
                <a:cs typeface="Arial"/>
                <a:sym typeface="Arial"/>
              </a:rPr>
              <a:t>體育班</a:t>
            </a:r>
            <a:endParaRPr sz="1400" kern="0" dirty="0">
              <a:solidFill>
                <a:srgbClr val="000000"/>
              </a:solidFill>
              <a:cs typeface="Arial"/>
              <a:sym typeface="Arial"/>
            </a:endParaRPr>
          </a:p>
        </p:txBody>
      </p:sp>
      <p:sp>
        <p:nvSpPr>
          <p:cNvPr id="954" name="Google Shape;954;p94"/>
          <p:cNvSpPr/>
          <p:nvPr/>
        </p:nvSpPr>
        <p:spPr>
          <a:xfrm>
            <a:off x="681039" y="3213100"/>
            <a:ext cx="216694" cy="287338"/>
          </a:xfrm>
          <a:prstGeom prst="ellipse">
            <a:avLst/>
          </a:prstGeom>
          <a:solidFill>
            <a:srgbClr val="3939FF"/>
          </a:solidFill>
          <a:ln w="9525" cap="flat" cmpd="sng">
            <a:solidFill>
              <a:srgbClr val="3939FF"/>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cxnSp>
        <p:nvCxnSpPr>
          <p:cNvPr id="955" name="Google Shape;955;p94"/>
          <p:cNvCxnSpPr>
            <a:stCxn id="954" idx="4"/>
          </p:cNvCxnSpPr>
          <p:nvPr/>
        </p:nvCxnSpPr>
        <p:spPr>
          <a:xfrm>
            <a:off x="789385" y="3500438"/>
            <a:ext cx="0" cy="709500"/>
          </a:xfrm>
          <a:prstGeom prst="straightConnector1">
            <a:avLst/>
          </a:prstGeom>
          <a:noFill/>
          <a:ln w="76200" cap="flat" cmpd="sng">
            <a:solidFill>
              <a:srgbClr val="3939FF"/>
            </a:solidFill>
            <a:prstDash val="solid"/>
            <a:round/>
            <a:headEnd type="none" w="sm" len="sm"/>
            <a:tailEnd type="stealth" w="med" len="med"/>
          </a:ln>
        </p:spPr>
      </p:cxnSp>
      <p:sp>
        <p:nvSpPr>
          <p:cNvPr id="956" name="Google Shape;956;p94"/>
          <p:cNvSpPr txBox="1"/>
          <p:nvPr/>
        </p:nvSpPr>
        <p:spPr>
          <a:xfrm>
            <a:off x="257319" y="3774622"/>
            <a:ext cx="1288528" cy="461963"/>
          </a:xfrm>
          <a:prstGeom prst="rect">
            <a:avLst/>
          </a:prstGeom>
          <a:noFill/>
          <a:ln>
            <a:noFill/>
          </a:ln>
        </p:spPr>
        <p:txBody>
          <a:bodyPr spcFirstLastPara="1" wrap="square" lIns="91425" tIns="45700" rIns="91425" bIns="45700" anchor="t" anchorCtr="0">
            <a:noAutofit/>
          </a:bodyPr>
          <a:lstStyle/>
          <a:p>
            <a:pPr>
              <a:buClr>
                <a:srgbClr val="000000"/>
              </a:buClr>
              <a:buSzPts val="2400"/>
              <a:buFont typeface="Noto Sans Symbols"/>
              <a:buNone/>
            </a:pPr>
            <a:r>
              <a:rPr lang="zh-TW" altLang="en-US" sz="2400" kern="0" dirty="0">
                <a:solidFill>
                  <a:srgbClr val="000000"/>
                </a:solidFill>
                <a:ea typeface="Arial"/>
                <a:cs typeface="Arial"/>
                <a:sym typeface="Arial"/>
              </a:rPr>
              <a:t> 科學班</a:t>
            </a:r>
            <a:endParaRPr sz="1400" kern="0" dirty="0">
              <a:solidFill>
                <a:srgbClr val="000000"/>
              </a:solidFill>
              <a:cs typeface="Arial"/>
              <a:sym typeface="Arial"/>
            </a:endParaRPr>
          </a:p>
        </p:txBody>
      </p:sp>
      <p:sp>
        <p:nvSpPr>
          <p:cNvPr id="957" name="Google Shape;957;p94"/>
          <p:cNvSpPr txBox="1"/>
          <p:nvPr/>
        </p:nvSpPr>
        <p:spPr>
          <a:xfrm>
            <a:off x="452437" y="2794000"/>
            <a:ext cx="738188" cy="400050"/>
          </a:xfrm>
          <a:prstGeom prst="rect">
            <a:avLst/>
          </a:prstGeom>
          <a:noFill/>
          <a:ln>
            <a:noFill/>
          </a:ln>
        </p:spPr>
        <p:txBody>
          <a:bodyPr spcFirstLastPara="1" wrap="square" lIns="91425" tIns="45700" rIns="91425" bIns="45700" anchor="t" anchorCtr="0">
            <a:noAutofit/>
          </a:bodyPr>
          <a:lstStyle/>
          <a:p>
            <a:pPr algn="ctr">
              <a:buClr>
                <a:srgbClr val="000000"/>
              </a:buClr>
              <a:buSzPts val="2000"/>
              <a:buFont typeface="Noto Sans Symbols"/>
              <a:buNone/>
            </a:pPr>
            <a:r>
              <a:rPr lang="en-US" altLang="zh-TW" sz="2000" kern="0">
                <a:solidFill>
                  <a:srgbClr val="000000"/>
                </a:solidFill>
                <a:ea typeface="Arial"/>
                <a:cs typeface="Arial"/>
                <a:sym typeface="Arial"/>
              </a:rPr>
              <a:t>3</a:t>
            </a:r>
            <a:r>
              <a:rPr lang="zh-TW" altLang="en-US" sz="2000" kern="0">
                <a:solidFill>
                  <a:srgbClr val="000000"/>
                </a:solidFill>
                <a:ea typeface="Arial"/>
                <a:cs typeface="Arial"/>
                <a:sym typeface="Arial"/>
              </a:rPr>
              <a:t>月</a:t>
            </a:r>
            <a:endParaRPr sz="1400" kern="0">
              <a:solidFill>
                <a:srgbClr val="000000"/>
              </a:solidFill>
              <a:cs typeface="Arial"/>
              <a:sym typeface="Arial"/>
            </a:endParaRPr>
          </a:p>
        </p:txBody>
      </p:sp>
      <p:sp>
        <p:nvSpPr>
          <p:cNvPr id="958" name="Google Shape;958;p94"/>
          <p:cNvSpPr/>
          <p:nvPr/>
        </p:nvSpPr>
        <p:spPr>
          <a:xfrm>
            <a:off x="5972787" y="3213100"/>
            <a:ext cx="216694" cy="287338"/>
          </a:xfrm>
          <a:prstGeom prst="ellipse">
            <a:avLst/>
          </a:prstGeom>
          <a:solidFill>
            <a:srgbClr val="3939FF"/>
          </a:solidFill>
          <a:ln w="9525" cap="flat" cmpd="sng">
            <a:solidFill>
              <a:srgbClr val="3939FF"/>
            </a:solidFill>
            <a:prstDash val="solid"/>
            <a:round/>
            <a:headEnd type="none" w="sm" len="sm"/>
            <a:tailEnd type="none" w="sm" len="sm"/>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959" name="Google Shape;959;p94"/>
          <p:cNvSpPr/>
          <p:nvPr/>
        </p:nvSpPr>
        <p:spPr>
          <a:xfrm>
            <a:off x="7447173" y="4254035"/>
            <a:ext cx="1646634" cy="1524791"/>
          </a:xfrm>
          <a:prstGeom prst="roundRect">
            <a:avLst>
              <a:gd name="adj" fmla="val 16667"/>
            </a:avLst>
          </a:prstGeom>
          <a:solidFill>
            <a:srgbClr val="DA433E"/>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3200" kern="0" dirty="0">
                <a:solidFill>
                  <a:srgbClr val="FFFFFF"/>
                </a:solidFill>
                <a:ea typeface="Arial"/>
                <a:cs typeface="Arial"/>
                <a:sym typeface="Arial"/>
              </a:rPr>
              <a:t>免試</a:t>
            </a:r>
            <a:endParaRPr lang="en-US" altLang="zh-TW" sz="3200" kern="0" dirty="0">
              <a:solidFill>
                <a:srgbClr val="FFFFFF"/>
              </a:solidFill>
              <a:ea typeface="Arial"/>
              <a:cs typeface="Arial"/>
              <a:sym typeface="Arial"/>
            </a:endParaRPr>
          </a:p>
          <a:p>
            <a:pPr algn="ctr">
              <a:buClr>
                <a:srgbClr val="000000"/>
              </a:buClr>
              <a:buFont typeface="Arial"/>
              <a:buNone/>
            </a:pPr>
            <a:r>
              <a:rPr lang="zh-TW" altLang="en-US" sz="3200" kern="0" dirty="0">
                <a:solidFill>
                  <a:srgbClr val="FFFFFF"/>
                </a:solidFill>
                <a:ea typeface="Arial"/>
                <a:cs typeface="Arial"/>
                <a:sym typeface="Arial"/>
              </a:rPr>
              <a:t>續招</a:t>
            </a:r>
            <a:endParaRPr sz="3200" kern="0" dirty="0">
              <a:solidFill>
                <a:srgbClr val="FFFFFF"/>
              </a:solidFill>
              <a:ea typeface="Arial"/>
              <a:cs typeface="Arial"/>
              <a:sym typeface="Arial"/>
            </a:endParaRPr>
          </a:p>
          <a:p>
            <a:pPr algn="ctr">
              <a:buClr>
                <a:srgbClr val="000000"/>
              </a:buClr>
              <a:buFont typeface="Arial"/>
              <a:buNone/>
            </a:pPr>
            <a:r>
              <a:rPr lang="en-US" altLang="zh-TW" sz="2400" kern="0" dirty="0">
                <a:solidFill>
                  <a:srgbClr val="FFFFFF"/>
                </a:solidFill>
                <a:ea typeface="Arial"/>
                <a:cs typeface="Arial"/>
                <a:sym typeface="Arial"/>
              </a:rPr>
              <a:t>(</a:t>
            </a:r>
            <a:r>
              <a:rPr lang="en-US" altLang="zh-TW" sz="2000" kern="0" dirty="0">
                <a:solidFill>
                  <a:srgbClr val="FFFFFF"/>
                </a:solidFill>
                <a:ea typeface="Arial"/>
                <a:cs typeface="Arial"/>
                <a:sym typeface="Arial"/>
              </a:rPr>
              <a:t>7</a:t>
            </a:r>
            <a:r>
              <a:rPr lang="zh-TW" altLang="en-US" sz="2000" kern="0" dirty="0">
                <a:solidFill>
                  <a:srgbClr val="FFFFFF"/>
                </a:solidFill>
                <a:ea typeface="Arial"/>
                <a:cs typeface="Arial"/>
                <a:sym typeface="Arial"/>
              </a:rPr>
              <a:t>月中下旬</a:t>
            </a:r>
            <a:r>
              <a:rPr lang="en-US" altLang="zh-TW" sz="2000" kern="0" dirty="0">
                <a:solidFill>
                  <a:srgbClr val="FFFFFF"/>
                </a:solidFill>
                <a:ea typeface="Arial"/>
                <a:cs typeface="Arial"/>
                <a:sym typeface="Arial"/>
              </a:rPr>
              <a:t>)</a:t>
            </a:r>
            <a:endParaRPr sz="2800" kern="0" dirty="0">
              <a:solidFill>
                <a:srgbClr val="FFFFFF"/>
              </a:solidFill>
              <a:ea typeface="Arial"/>
              <a:cs typeface="Arial"/>
              <a:sym typeface="Arial"/>
            </a:endParaRPr>
          </a:p>
        </p:txBody>
      </p:sp>
      <p:cxnSp>
        <p:nvCxnSpPr>
          <p:cNvPr id="960" name="Google Shape;960;p94"/>
          <p:cNvCxnSpPr/>
          <p:nvPr/>
        </p:nvCxnSpPr>
        <p:spPr>
          <a:xfrm>
            <a:off x="8162738" y="3534518"/>
            <a:ext cx="0" cy="701675"/>
          </a:xfrm>
          <a:prstGeom prst="straightConnector1">
            <a:avLst/>
          </a:prstGeom>
          <a:gradFill>
            <a:gsLst>
              <a:gs pos="0">
                <a:srgbClr val="BD574B"/>
              </a:gs>
              <a:gs pos="100000">
                <a:srgbClr val="AA3722"/>
              </a:gs>
            </a:gsLst>
            <a:lin ang="5400000" scaled="0"/>
          </a:gradFill>
          <a:ln w="76200" cap="flat" cmpd="sng">
            <a:solidFill>
              <a:srgbClr val="AE3924"/>
            </a:solidFill>
            <a:prstDash val="solid"/>
            <a:round/>
            <a:headEnd type="none" w="sm" len="sm"/>
            <a:tailEnd type="stealth" w="med" len="med"/>
          </a:ln>
          <a:effectLst>
            <a:outerShdw blurRad="38100" dist="25400" dir="5400000" rotWithShape="0">
              <a:srgbClr val="000000">
                <a:alpha val="24705"/>
              </a:srgbClr>
            </a:outerShdw>
          </a:effectLst>
        </p:spPr>
      </p:cxnSp>
      <p:sp>
        <p:nvSpPr>
          <p:cNvPr id="961" name="Google Shape;961;p94"/>
          <p:cNvSpPr/>
          <p:nvPr/>
        </p:nvSpPr>
        <p:spPr>
          <a:xfrm>
            <a:off x="8054986" y="3264524"/>
            <a:ext cx="215504" cy="287338"/>
          </a:xfrm>
          <a:prstGeom prst="ellipse">
            <a:avLst/>
          </a:prstGeom>
          <a:gradFill>
            <a:gsLst>
              <a:gs pos="0">
                <a:srgbClr val="BD574B"/>
              </a:gs>
              <a:gs pos="100000">
                <a:srgbClr val="AA3722"/>
              </a:gs>
            </a:gsLst>
            <a:lin ang="5400000" scaled="0"/>
          </a:gradFill>
          <a:ln w="9525" cap="rnd" cmpd="sng">
            <a:solidFill>
              <a:srgbClr val="AE3924"/>
            </a:solidFill>
            <a:prstDash val="solid"/>
            <a:round/>
            <a:headEnd type="none" w="sm" len="sm"/>
            <a:tailEnd type="none" w="sm" len="sm"/>
          </a:ln>
          <a:effectLst>
            <a:outerShdw blurRad="38100" dist="25400" dir="5400000" rotWithShape="0">
              <a:srgbClr val="000000">
                <a:alpha val="24705"/>
              </a:srgbClr>
            </a:outerShdw>
          </a:effectLst>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962" name="Google Shape;962;p94"/>
          <p:cNvSpPr/>
          <p:nvPr/>
        </p:nvSpPr>
        <p:spPr>
          <a:xfrm>
            <a:off x="226221" y="4254500"/>
            <a:ext cx="1528762" cy="1190724"/>
          </a:xfrm>
          <a:prstGeom prst="roundRect">
            <a:avLst>
              <a:gd name="adj" fmla="val 16667"/>
            </a:avLst>
          </a:prstGeom>
          <a:solidFill>
            <a:srgbClr val="3333FF"/>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just">
              <a:buClr>
                <a:srgbClr val="000000"/>
              </a:buClr>
              <a:buFont typeface="Arial"/>
              <a:buNone/>
            </a:pPr>
            <a:r>
              <a:rPr lang="zh-TW" altLang="en-US" sz="2400" kern="0" dirty="0">
                <a:solidFill>
                  <a:srgbClr val="FFFFFF"/>
                </a:solidFill>
                <a:ea typeface="Arial"/>
                <a:cs typeface="Arial"/>
                <a:sym typeface="Arial"/>
              </a:rPr>
              <a:t>特色招生</a:t>
            </a:r>
            <a:r>
              <a:rPr lang="zh-TW" altLang="en-US" sz="2133" kern="0" dirty="0">
                <a:solidFill>
                  <a:srgbClr val="FFFFFF"/>
                </a:solidFill>
                <a:ea typeface="Arial"/>
                <a:cs typeface="Arial"/>
                <a:sym typeface="Arial"/>
              </a:rPr>
              <a:t>（甄選入學）</a:t>
            </a:r>
            <a:endParaRPr sz="1400" kern="0" dirty="0">
              <a:solidFill>
                <a:srgbClr val="000000"/>
              </a:solidFill>
              <a:cs typeface="Arial"/>
              <a:sym typeface="Arial"/>
            </a:endParaRPr>
          </a:p>
        </p:txBody>
      </p:sp>
      <p:sp>
        <p:nvSpPr>
          <p:cNvPr id="963" name="Google Shape;963;p94"/>
          <p:cNvSpPr/>
          <p:nvPr/>
        </p:nvSpPr>
        <p:spPr>
          <a:xfrm>
            <a:off x="759828" y="1930400"/>
            <a:ext cx="2087167" cy="863600"/>
          </a:xfrm>
          <a:prstGeom prst="roundRect">
            <a:avLst>
              <a:gd name="adj" fmla="val 16667"/>
            </a:avLst>
          </a:prstGeom>
          <a:solidFill>
            <a:srgbClr val="3333FF"/>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3200" kern="0" dirty="0">
                <a:solidFill>
                  <a:srgbClr val="FFFFFF"/>
                </a:solidFill>
                <a:ea typeface="Arial"/>
                <a:cs typeface="Arial"/>
                <a:sym typeface="Arial"/>
              </a:rPr>
              <a:t>術科測驗</a:t>
            </a:r>
            <a:endParaRPr sz="1400" kern="0" dirty="0">
              <a:solidFill>
                <a:srgbClr val="000000"/>
              </a:solidFill>
              <a:cs typeface="Arial"/>
              <a:sym typeface="Arial"/>
            </a:endParaRPr>
          </a:p>
        </p:txBody>
      </p:sp>
      <p:sp>
        <p:nvSpPr>
          <p:cNvPr id="964" name="Google Shape;964;p94"/>
          <p:cNvSpPr txBox="1"/>
          <p:nvPr/>
        </p:nvSpPr>
        <p:spPr>
          <a:xfrm>
            <a:off x="6875266" y="1558137"/>
            <a:ext cx="2213372" cy="461963"/>
          </a:xfrm>
          <a:prstGeom prst="rect">
            <a:avLst/>
          </a:prstGeom>
          <a:noFill/>
          <a:ln>
            <a:noFill/>
          </a:ln>
        </p:spPr>
        <p:txBody>
          <a:bodyPr spcFirstLastPara="1" wrap="square" lIns="91425" tIns="45700" rIns="91425" bIns="45700" anchor="t" anchorCtr="0">
            <a:noAutofit/>
          </a:bodyPr>
          <a:lstStyle/>
          <a:p>
            <a:pPr>
              <a:buClr>
                <a:srgbClr val="000000"/>
              </a:buClr>
              <a:buSzPts val="2400"/>
              <a:buFont typeface="Noto Sans Symbols"/>
              <a:buNone/>
            </a:pPr>
            <a:r>
              <a:rPr lang="en-US" altLang="zh-TW" sz="2400" kern="0">
                <a:solidFill>
                  <a:srgbClr val="000000"/>
                </a:solidFill>
                <a:ea typeface="Arial"/>
                <a:cs typeface="Arial"/>
                <a:sym typeface="Arial"/>
              </a:rPr>
              <a:t>7</a:t>
            </a:r>
            <a:r>
              <a:rPr lang="zh-TW" altLang="en-US" sz="2400" kern="0">
                <a:solidFill>
                  <a:srgbClr val="000000"/>
                </a:solidFill>
                <a:ea typeface="Arial"/>
                <a:cs typeface="Arial"/>
                <a:sym typeface="Arial"/>
              </a:rPr>
              <a:t>月放榜  報到</a:t>
            </a:r>
            <a:endParaRPr sz="1400" kern="0">
              <a:solidFill>
                <a:srgbClr val="000000"/>
              </a:solidFill>
              <a:cs typeface="Arial"/>
              <a:sym typeface="Arial"/>
            </a:endParaRPr>
          </a:p>
        </p:txBody>
      </p:sp>
      <p:sp>
        <p:nvSpPr>
          <p:cNvPr id="965" name="Google Shape;965;p94"/>
          <p:cNvSpPr/>
          <p:nvPr/>
        </p:nvSpPr>
        <p:spPr>
          <a:xfrm>
            <a:off x="226221" y="34925"/>
            <a:ext cx="8917780" cy="749300"/>
          </a:xfrm>
          <a:prstGeom prst="rect">
            <a:avLst/>
          </a:prstGeom>
          <a:solidFill>
            <a:srgbClr val="0070C0"/>
          </a:solidFill>
          <a:ln>
            <a:noFill/>
          </a:ln>
        </p:spPr>
        <p:txBody>
          <a:bodyPr spcFirstLastPara="1" wrap="square" lIns="91425" tIns="45700" rIns="91425" bIns="45700" anchor="t" anchorCtr="0">
            <a:noAutofit/>
          </a:bodyPr>
          <a:lstStyle/>
          <a:p>
            <a:pPr>
              <a:buClr>
                <a:srgbClr val="000000"/>
              </a:buClr>
              <a:buFont typeface="Arial"/>
              <a:buNone/>
            </a:pPr>
            <a:r>
              <a:rPr lang="en-US" altLang="zh-TW" sz="3600" kern="0" dirty="0">
                <a:solidFill>
                  <a:srgbClr val="FFFFFF"/>
                </a:solidFill>
                <a:latin typeface="DFKai-SB"/>
                <a:ea typeface="DFKai-SB"/>
                <a:cs typeface="DFKai-SB"/>
                <a:sym typeface="DFKai-SB"/>
              </a:rPr>
              <a:t>(</a:t>
            </a:r>
            <a:r>
              <a:rPr lang="zh-TW" altLang="en-US" sz="3600" kern="0" dirty="0">
                <a:solidFill>
                  <a:srgbClr val="FFFFFF"/>
                </a:solidFill>
                <a:latin typeface="DFKai-SB"/>
                <a:ea typeface="DFKai-SB"/>
                <a:cs typeface="DFKai-SB"/>
                <a:sym typeface="DFKai-SB"/>
              </a:rPr>
              <a:t>一</a:t>
            </a:r>
            <a:r>
              <a:rPr lang="en-US" altLang="zh-TW" sz="3600" kern="0" dirty="0">
                <a:solidFill>
                  <a:srgbClr val="FFFFFF"/>
                </a:solidFill>
                <a:latin typeface="DFKai-SB"/>
                <a:ea typeface="DFKai-SB"/>
                <a:cs typeface="DFKai-SB"/>
                <a:sym typeface="DFKai-SB"/>
              </a:rPr>
              <a:t>)</a:t>
            </a:r>
            <a:r>
              <a:rPr lang="zh-TW" altLang="en-US" sz="3600" kern="0" dirty="0">
                <a:solidFill>
                  <a:srgbClr val="FFFFFF"/>
                </a:solidFill>
                <a:latin typeface="DFKai-SB"/>
                <a:ea typeface="DFKai-SB"/>
                <a:cs typeface="DFKai-SB"/>
                <a:sym typeface="DFKai-SB"/>
              </a:rPr>
              <a:t>臺南區高中</a:t>
            </a:r>
            <a:r>
              <a:rPr lang="en-US" altLang="zh-TW" sz="3600" kern="0" dirty="0">
                <a:solidFill>
                  <a:srgbClr val="FFFFFF"/>
                </a:solidFill>
                <a:latin typeface="DFKai-SB"/>
                <a:ea typeface="DFKai-SB"/>
                <a:cs typeface="DFKai-SB"/>
                <a:sym typeface="DFKai-SB"/>
              </a:rPr>
              <a:t>/</a:t>
            </a:r>
            <a:r>
              <a:rPr lang="zh-TW" altLang="en-US" sz="3600" kern="0" dirty="0">
                <a:solidFill>
                  <a:srgbClr val="FFFFFF"/>
                </a:solidFill>
                <a:latin typeface="DFKai-SB"/>
                <a:ea typeface="DFKai-SB"/>
                <a:cs typeface="DFKai-SB"/>
                <a:sym typeface="DFKai-SB"/>
              </a:rPr>
              <a:t>職多元入學重要日程表</a:t>
            </a:r>
            <a:endParaRPr sz="1100" kern="0" dirty="0">
              <a:solidFill>
                <a:srgbClr val="000000"/>
              </a:solidFill>
              <a:cs typeface="Arial"/>
              <a:sym typeface="Arial"/>
            </a:endParaRPr>
          </a:p>
        </p:txBody>
      </p:sp>
      <p:sp>
        <p:nvSpPr>
          <p:cNvPr id="966" name="Google Shape;966;p94"/>
          <p:cNvSpPr/>
          <p:nvPr/>
        </p:nvSpPr>
        <p:spPr>
          <a:xfrm>
            <a:off x="1142102" y="5522913"/>
            <a:ext cx="1511469" cy="982662"/>
          </a:xfrm>
          <a:prstGeom prst="roundRect">
            <a:avLst>
              <a:gd name="adj" fmla="val 16667"/>
            </a:avLst>
          </a:prstGeom>
          <a:solidFill>
            <a:srgbClr val="DA433E"/>
          </a:solidFill>
          <a:ln>
            <a:noFill/>
          </a:ln>
          <a:effectLst>
            <a:outerShdw blurRad="50800" dist="38100" dir="5400000" rotWithShape="0">
              <a:srgbClr val="000000">
                <a:alpha val="60000"/>
              </a:srgbClr>
            </a:outerShdw>
          </a:effectLst>
        </p:spPr>
        <p:txBody>
          <a:bodyPr spcFirstLastPara="1" wrap="square" lIns="91425" tIns="45700" rIns="91425" bIns="45700" anchor="ctr" anchorCtr="0">
            <a:noAutofit/>
          </a:bodyPr>
          <a:lstStyle/>
          <a:p>
            <a:pPr algn="ctr">
              <a:buClr>
                <a:srgbClr val="000000"/>
              </a:buClr>
              <a:buFont typeface="Arial"/>
              <a:buNone/>
            </a:pPr>
            <a:r>
              <a:rPr lang="zh-TW" altLang="en-US" sz="3200" kern="0" dirty="0">
                <a:solidFill>
                  <a:srgbClr val="FFFFFF"/>
                </a:solidFill>
                <a:ea typeface="Arial"/>
                <a:cs typeface="Arial"/>
                <a:sym typeface="Arial"/>
              </a:rPr>
              <a:t>完全</a:t>
            </a:r>
            <a:endParaRPr lang="en-US" altLang="zh-TW" sz="3200" kern="0" dirty="0">
              <a:solidFill>
                <a:srgbClr val="FFFFFF"/>
              </a:solidFill>
              <a:ea typeface="Arial"/>
              <a:cs typeface="Arial"/>
              <a:sym typeface="Arial"/>
            </a:endParaRPr>
          </a:p>
          <a:p>
            <a:pPr algn="ctr">
              <a:buClr>
                <a:srgbClr val="000000"/>
              </a:buClr>
              <a:buFont typeface="Arial"/>
              <a:buNone/>
            </a:pPr>
            <a:r>
              <a:rPr lang="zh-TW" altLang="en-US" sz="3200" kern="0" dirty="0">
                <a:solidFill>
                  <a:srgbClr val="FFFFFF"/>
                </a:solidFill>
                <a:ea typeface="Arial"/>
                <a:cs typeface="Arial"/>
                <a:sym typeface="Arial"/>
              </a:rPr>
              <a:t>免試</a:t>
            </a:r>
            <a:endParaRPr sz="1400" kern="0" dirty="0">
              <a:solidFill>
                <a:srgbClr val="000000"/>
              </a:solidFill>
              <a:cs typeface="Arial"/>
              <a:sym typeface="Arial"/>
            </a:endParaRPr>
          </a:p>
        </p:txBody>
      </p:sp>
      <p:sp>
        <p:nvSpPr>
          <p:cNvPr id="967" name="Google Shape;967;p94"/>
          <p:cNvSpPr txBox="1">
            <a:spLocks noGrp="1"/>
          </p:cNvSpPr>
          <p:nvPr>
            <p:ph type="sldNum" idx="12"/>
          </p:nvPr>
        </p:nvSpPr>
        <p:spPr>
          <a:xfrm>
            <a:off x="398859" y="787401"/>
            <a:ext cx="584597" cy="365125"/>
          </a:xfrm>
          <a:prstGeom prst="rect">
            <a:avLst/>
          </a:prstGeom>
          <a:noFill/>
          <a:ln>
            <a:noFill/>
          </a:ln>
        </p:spPr>
        <p:txBody>
          <a:bodyPr spcFirstLastPara="1" wrap="square" lIns="91425" tIns="45700" rIns="91425" bIns="45700" anchor="ctr" anchorCtr="0">
            <a:noAutofit/>
          </a:bodyPr>
          <a:lstStyle/>
          <a:p>
            <a:pPr>
              <a:buClr>
                <a:srgbClr val="FEFFFF"/>
              </a:buClr>
              <a:buSzPts val="2000"/>
              <a:buFont typeface="Noto Sans Symbols"/>
              <a:buNone/>
            </a:pPr>
            <a:fld id="{00000000-1234-1234-1234-123412341234}" type="slidenum">
              <a:rPr lang="en-US" altLang="zh-TW"/>
              <a:pPr>
                <a:buClr>
                  <a:srgbClr val="FEFFFF"/>
                </a:buClr>
                <a:buSzPts val="2000"/>
                <a:buFont typeface="Noto Sans Symbols"/>
                <a:buNone/>
              </a:pPr>
              <a:t>8</a:t>
            </a:fld>
            <a:endParaRPr/>
          </a:p>
        </p:txBody>
      </p:sp>
    </p:spTree>
    <p:extLst>
      <p:ext uri="{BB962C8B-B14F-4D97-AF65-F5344CB8AC3E}">
        <p14:creationId xmlns:p14="http://schemas.microsoft.com/office/powerpoint/2010/main" val="397628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624110"/>
            <a:ext cx="7512857" cy="1280890"/>
          </a:xfrm>
        </p:spPr>
        <p:txBody>
          <a:bodyPr/>
          <a:lstStyle/>
          <a:p>
            <a:r>
              <a:rPr lang="en-US" altLang="zh-TW" b="1" dirty="0"/>
              <a:t>113</a:t>
            </a:r>
            <a:r>
              <a:rPr lang="zh-TW" altLang="en-US" b="1" dirty="0"/>
              <a:t>學年度國中教育會考及全國高級中等學校與專科學校五年制適性入學重要日程表 </a:t>
            </a:r>
          </a:p>
        </p:txBody>
      </p:sp>
      <p:sp>
        <p:nvSpPr>
          <p:cNvPr id="3" name="文字版面配置區 2"/>
          <p:cNvSpPr>
            <a:spLocks noGrp="1"/>
          </p:cNvSpPr>
          <p:nvPr>
            <p:ph type="body" idx="1"/>
          </p:nvPr>
        </p:nvSpPr>
        <p:spPr>
          <a:xfrm>
            <a:off x="1403648" y="2636912"/>
            <a:ext cx="6686550" cy="3777622"/>
          </a:xfrm>
        </p:spPr>
        <p:txBody>
          <a:bodyPr/>
          <a:lstStyle/>
          <a:p>
            <a:r>
              <a:rPr lang="en-US" altLang="zh-TW" dirty="0">
                <a:hlinkClick r:id="rId2"/>
              </a:rPr>
              <a:t>https://www.jmjh.tn.edu.tw</a:t>
            </a:r>
            <a:r>
              <a:rPr lang="en-US" altLang="zh-TW" dirty="0" smtClean="0">
                <a:hlinkClick r:id="rId2"/>
              </a:rPr>
              <a:t>/</a:t>
            </a:r>
            <a:r>
              <a:rPr lang="zh-TW" altLang="en-US" dirty="0" smtClean="0"/>
              <a:t>  校網</a:t>
            </a:r>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idx="12"/>
          </p:nvPr>
        </p:nvSpPr>
        <p:spPr/>
        <p:txBody>
          <a:bodyPr/>
          <a:lstStyle/>
          <a:p>
            <a:fld id="{00000000-1234-1234-1234-123412341234}" type="slidenum">
              <a:rPr lang="en-US" altLang="zh-TW" smtClean="0"/>
              <a:pPr/>
              <a:t>9</a:t>
            </a:fld>
            <a:endParaRPr lang="en-US"/>
          </a:p>
        </p:txBody>
      </p:sp>
    </p:spTree>
    <p:extLst>
      <p:ext uri="{BB962C8B-B14F-4D97-AF65-F5344CB8AC3E}">
        <p14:creationId xmlns:p14="http://schemas.microsoft.com/office/powerpoint/2010/main" val="3652803984"/>
      </p:ext>
    </p:extLst>
  </p:cSld>
  <p:clrMapOvr>
    <a:masterClrMapping/>
  </p:clrMapOvr>
</p:sld>
</file>

<file path=ppt/theme/theme1.xml><?xml version="1.0" encoding="utf-8"?>
<a:theme xmlns:a="http://schemas.openxmlformats.org/drawingml/2006/main" name="1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5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8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9.xml><?xml version="1.0" encoding="utf-8"?>
<a:theme xmlns:a="http://schemas.openxmlformats.org/drawingml/2006/main" name="9_絲縷">
  <a:themeElements>
    <a:clrScheme name="絲縷">
      <a:dk1>
        <a:srgbClr val="000000"/>
      </a:dk1>
      <a:lt1>
        <a:srgbClr val="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1126</TotalTime>
  <Words>2812</Words>
  <Application>Microsoft Office PowerPoint</Application>
  <PresentationFormat>如螢幕大小 (4:3)</PresentationFormat>
  <Paragraphs>495</Paragraphs>
  <Slides>30</Slides>
  <Notes>20</Notes>
  <HiddenSlides>0</HiddenSlides>
  <MMClips>0</MMClips>
  <ScaleCrop>false</ScaleCrop>
  <HeadingPairs>
    <vt:vector size="8" baseType="variant">
      <vt:variant>
        <vt:lpstr>使用字型</vt:lpstr>
      </vt:variant>
      <vt:variant>
        <vt:i4>14</vt:i4>
      </vt:variant>
      <vt:variant>
        <vt:lpstr>佈景主題</vt:lpstr>
      </vt:variant>
      <vt:variant>
        <vt:i4>14</vt:i4>
      </vt:variant>
      <vt:variant>
        <vt:lpstr>內嵌 OLE 伺服程式</vt:lpstr>
      </vt:variant>
      <vt:variant>
        <vt:i4>1</vt:i4>
      </vt:variant>
      <vt:variant>
        <vt:lpstr>投影片標題</vt:lpstr>
      </vt:variant>
      <vt:variant>
        <vt:i4>30</vt:i4>
      </vt:variant>
    </vt:vector>
  </HeadingPairs>
  <TitlesOfParts>
    <vt:vector size="59" baseType="lpstr">
      <vt:lpstr>맑은 고딕</vt:lpstr>
      <vt:lpstr>Noto Sans Symbols</vt:lpstr>
      <vt:lpstr>PMingLiu</vt:lpstr>
      <vt:lpstr>超研澤顏楷</vt:lpstr>
      <vt:lpstr>微軟正黑體</vt:lpstr>
      <vt:lpstr>新細明體</vt:lpstr>
      <vt:lpstr>標楷體</vt:lpstr>
      <vt:lpstr>標楷體</vt:lpstr>
      <vt:lpstr>Arial</vt:lpstr>
      <vt:lpstr>Calibri</vt:lpstr>
      <vt:lpstr>Century Gothic</vt:lpstr>
      <vt:lpstr>Times New Roman</vt:lpstr>
      <vt:lpstr>Wingdings</vt:lpstr>
      <vt:lpstr>Wingdings 3</vt:lpstr>
      <vt:lpstr>1_絲縷</vt:lpstr>
      <vt:lpstr>3_絲縷</vt:lpstr>
      <vt:lpstr>2_絲縷</vt:lpstr>
      <vt:lpstr>4_絲縷</vt:lpstr>
      <vt:lpstr>5_絲縷</vt:lpstr>
      <vt:lpstr>6_絲縷</vt:lpstr>
      <vt:lpstr>7_絲縷</vt:lpstr>
      <vt:lpstr>8_絲縷</vt:lpstr>
      <vt:lpstr>9_絲縷</vt:lpstr>
      <vt:lpstr>10_絲縷</vt:lpstr>
      <vt:lpstr>11_絲縷</vt:lpstr>
      <vt:lpstr>15_絲縷</vt:lpstr>
      <vt:lpstr>13_絲縷</vt:lpstr>
      <vt:lpstr>18_絲縷</vt:lpstr>
      <vt:lpstr>Visio</vt:lpstr>
      <vt:lpstr>  高中職入學制度說明及志願選填試探與輔導知能研習</vt:lpstr>
      <vt:lpstr>入學管道總覽</vt:lpstr>
      <vt:lpstr>PowerPoint 簡報</vt:lpstr>
      <vt:lpstr>PowerPoint 簡報</vt:lpstr>
      <vt:lpstr>PowerPoint 簡報</vt:lpstr>
      <vt:lpstr>PowerPoint 簡報</vt:lpstr>
      <vt:lpstr>普通高中(高中)及技術型高中(高職)招生管道</vt:lpstr>
      <vt:lpstr>PowerPoint 簡報</vt:lpstr>
      <vt:lpstr>113學年度國中教育會考及全國高級中等學校與專科學校五年制適性入學重要日程表 </vt:lpstr>
      <vt:lpstr>(二)免試入學作業程序</vt:lpstr>
      <vt:lpstr>PowerPoint 簡報</vt:lpstr>
      <vt:lpstr>(四)免試入學同分比序</vt:lpstr>
      <vt:lpstr>(五)志願選填注意事項1</vt:lpstr>
      <vt:lpstr>PowerPoint 簡報</vt:lpstr>
      <vt:lpstr>PowerPoint 簡報</vt:lpstr>
      <vt:lpstr>(五)志願選填注意事項4</vt:lpstr>
      <vt:lpstr>(六)試辦學習區完全免試說明1</vt:lpstr>
      <vt:lpstr>(六)試辦學習區完全免試2</vt:lpstr>
      <vt:lpstr>(六)試辦學習區   免試入學 V.S 完全免試</vt:lpstr>
      <vt:lpstr>台南區免試入學就學區</vt:lpstr>
      <vt:lpstr>(一)免試入學就學區規劃-1</vt:lpstr>
      <vt:lpstr>(一)免試入學就學區規劃-2</vt:lpstr>
      <vt:lpstr> (二)特殊情形變更學區申請 </vt:lpstr>
      <vt:lpstr>五專招生管道</vt:lpstr>
      <vt:lpstr>(一)五專入學管道日程說明</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152</cp:revision>
  <cp:lastPrinted>2022-12-27T01:51:22Z</cp:lastPrinted>
  <dcterms:created xsi:type="dcterms:W3CDTF">2020-12-21T05:27:51Z</dcterms:created>
  <dcterms:modified xsi:type="dcterms:W3CDTF">2023-12-28T03:18:18Z</dcterms:modified>
</cp:coreProperties>
</file>